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5" r:id="rId5"/>
  </p:sldMasterIdLst>
  <p:notesMasterIdLst>
    <p:notesMasterId r:id="rId21"/>
  </p:notesMasterIdLst>
  <p:sldIdLst>
    <p:sldId id="258" r:id="rId6"/>
    <p:sldId id="259" r:id="rId7"/>
    <p:sldId id="685" r:id="rId8"/>
    <p:sldId id="695" r:id="rId9"/>
    <p:sldId id="697" r:id="rId10"/>
    <p:sldId id="698" r:id="rId11"/>
    <p:sldId id="282" r:id="rId12"/>
    <p:sldId id="700" r:id="rId13"/>
    <p:sldId id="704" r:id="rId14"/>
    <p:sldId id="684" r:id="rId15"/>
    <p:sldId id="703" r:id="rId16"/>
    <p:sldId id="702" r:id="rId17"/>
    <p:sldId id="701" r:id="rId18"/>
    <p:sldId id="283" r:id="rId19"/>
    <p:sldId id="6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F156E-2AC6-4946-A37C-4D03C96B99EE}">
          <p14:sldIdLst>
            <p14:sldId id="258"/>
            <p14:sldId id="259"/>
            <p14:sldId id="685"/>
            <p14:sldId id="695"/>
            <p14:sldId id="697"/>
            <p14:sldId id="698"/>
          </p14:sldIdLst>
        </p14:section>
        <p14:section name="Untitled Section" id="{892A41BF-002F-4DE2-BBE9-F148A7F91DCE}">
          <p14:sldIdLst>
            <p14:sldId id="282"/>
            <p14:sldId id="700"/>
            <p14:sldId id="704"/>
            <p14:sldId id="684"/>
            <p14:sldId id="703"/>
            <p14:sldId id="702"/>
            <p14:sldId id="701"/>
            <p14:sldId id="283"/>
            <p14:sldId id="68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E781"/>
    <a:srgbClr val="FCBD24"/>
    <a:srgbClr val="4949E7"/>
    <a:srgbClr val="5EB2FC"/>
    <a:srgbClr val="3A71E5"/>
    <a:srgbClr val="EC3A3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C756-21A3-4C5E-A645-E7A1CF384771}" v="289" dt="2024-09-18T13:41:0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8" autoAdjust="0"/>
    <p:restoredTop sz="86122" autoAdjust="0"/>
  </p:normalViewPr>
  <p:slideViewPr>
    <p:cSldViewPr snapToGrid="0" showGuides="1">
      <p:cViewPr varScale="1">
        <p:scale>
          <a:sx n="109" d="100"/>
          <a:sy n="109" d="100"/>
        </p:scale>
        <p:origin x="896" y="360"/>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B9BC756-21A3-4C5E-A645-E7A1CF384771}"/>
    <pc:docChg chg="undo custSel addSld delSld modSld sldOrd addSection modSection">
      <pc:chgData name="Jinhong Brejnholt (JINB)" userId="b8219c71-9da7-4a12-aded-a071d88b9102" providerId="ADAL" clId="{9B9BC756-21A3-4C5E-A645-E7A1CF384771}" dt="2024-09-18T13:41:48.386" v="3131" actId="478"/>
      <pc:docMkLst>
        <pc:docMk/>
      </pc:docMkLst>
      <pc:sldChg chg="addSp modSp">
        <pc:chgData name="Jinhong Brejnholt (JINB)" userId="b8219c71-9da7-4a12-aded-a071d88b9102" providerId="ADAL" clId="{9B9BC756-21A3-4C5E-A645-E7A1CF384771}" dt="2024-09-18T13:40:15.778" v="3115" actId="1076"/>
        <pc:sldMkLst>
          <pc:docMk/>
          <pc:sldMk cId="2232139523" sldId="258"/>
        </pc:sldMkLst>
        <pc:spChg chg="add mod">
          <ac:chgData name="Jinhong Brejnholt (JINB)" userId="b8219c71-9da7-4a12-aded-a071d88b9102" providerId="ADAL" clId="{9B9BC756-21A3-4C5E-A645-E7A1CF384771}" dt="2024-09-18T13:40:15.778" v="3115" actId="1076"/>
          <ac:spMkLst>
            <pc:docMk/>
            <pc:sldMk cId="2232139523" sldId="258"/>
            <ac:spMk id="3" creationId="{6C7FF936-C51E-00C0-1F8D-57CE98773757}"/>
          </ac:spMkLst>
        </pc:spChg>
        <pc:picChg chg="add mod">
          <ac:chgData name="Jinhong Brejnholt (JINB)" userId="b8219c71-9da7-4a12-aded-a071d88b9102" providerId="ADAL" clId="{9B9BC756-21A3-4C5E-A645-E7A1CF384771}" dt="2024-09-18T13:40:15.778" v="3115" actId="1076"/>
          <ac:picMkLst>
            <pc:docMk/>
            <pc:sldMk cId="2232139523" sldId="258"/>
            <ac:picMk id="5" creationId="{C5112A3F-FE98-F815-8BE1-8E83BA8E277D}"/>
          </ac:picMkLst>
        </pc:picChg>
      </pc:sldChg>
      <pc:sldChg chg="addSp delSp modSp new mod modClrScheme modShow chgLayout">
        <pc:chgData name="Jinhong Brejnholt (JINB)" userId="b8219c71-9da7-4a12-aded-a071d88b9102" providerId="ADAL" clId="{9B9BC756-21A3-4C5E-A645-E7A1CF384771}" dt="2024-09-18T13:18:06.913" v="2994" actId="13926"/>
        <pc:sldMkLst>
          <pc:docMk/>
          <pc:sldMk cId="559451083" sldId="259"/>
        </pc:sldMkLst>
        <pc:spChg chg="del mod ord">
          <ac:chgData name="Jinhong Brejnholt (JINB)" userId="b8219c71-9da7-4a12-aded-a071d88b9102" providerId="ADAL" clId="{9B9BC756-21A3-4C5E-A645-E7A1CF384771}" dt="2024-09-09T20:15:41.341" v="1" actId="700"/>
          <ac:spMkLst>
            <pc:docMk/>
            <pc:sldMk cId="559451083" sldId="259"/>
            <ac:spMk id="2" creationId="{C7F99AE0-5FB9-9735-8C57-954435E1FA6A}"/>
          </ac:spMkLst>
        </pc:spChg>
        <pc:spChg chg="del mod ord">
          <ac:chgData name="Jinhong Brejnholt (JINB)" userId="b8219c71-9da7-4a12-aded-a071d88b9102" providerId="ADAL" clId="{9B9BC756-21A3-4C5E-A645-E7A1CF384771}" dt="2024-09-09T20:15:41.341" v="1" actId="700"/>
          <ac:spMkLst>
            <pc:docMk/>
            <pc:sldMk cId="559451083" sldId="259"/>
            <ac:spMk id="3" creationId="{BAE2FB66-E739-6684-A377-04A1E2D6536B}"/>
          </ac:spMkLst>
        </pc:spChg>
        <pc:spChg chg="add mod ord">
          <ac:chgData name="Jinhong Brejnholt (JINB)" userId="b8219c71-9da7-4a12-aded-a071d88b9102" providerId="ADAL" clId="{9B9BC756-21A3-4C5E-A645-E7A1CF384771}" dt="2024-09-09T20:17:02.184" v="41" actId="20577"/>
          <ac:spMkLst>
            <pc:docMk/>
            <pc:sldMk cId="559451083" sldId="259"/>
            <ac:spMk id="4" creationId="{5722E2E2-A0DC-F739-91D8-6B36E78D9FEC}"/>
          </ac:spMkLst>
        </pc:spChg>
        <pc:spChg chg="add del mod ord">
          <ac:chgData name="Jinhong Brejnholt (JINB)" userId="b8219c71-9da7-4a12-aded-a071d88b9102" providerId="ADAL" clId="{9B9BC756-21A3-4C5E-A645-E7A1CF384771}" dt="2024-09-09T20:16:31.083" v="16" actId="478"/>
          <ac:spMkLst>
            <pc:docMk/>
            <pc:sldMk cId="559451083" sldId="259"/>
            <ac:spMk id="5" creationId="{6A3E7050-B07A-993C-B152-BA211EA57AB9}"/>
          </ac:spMkLst>
        </pc:spChg>
        <pc:spChg chg="add mod ord">
          <ac:chgData name="Jinhong Brejnholt (JINB)" userId="b8219c71-9da7-4a12-aded-a071d88b9102" providerId="ADAL" clId="{9B9BC756-21A3-4C5E-A645-E7A1CF384771}" dt="2024-09-18T13:18:06.913" v="2994" actId="13926"/>
          <ac:spMkLst>
            <pc:docMk/>
            <pc:sldMk cId="559451083" sldId="259"/>
            <ac:spMk id="6" creationId="{3ABE3554-BD0E-9F82-C13F-66E9E81A0C37}"/>
          </ac:spMkLst>
        </pc:spChg>
      </pc:sldChg>
      <pc:sldChg chg="modSp new del mod ord">
        <pc:chgData name="Jinhong Brejnholt (JINB)" userId="b8219c71-9da7-4a12-aded-a071d88b9102" providerId="ADAL" clId="{9B9BC756-21A3-4C5E-A645-E7A1CF384771}" dt="2024-09-13T13:02:19.665" v="1546" actId="47"/>
        <pc:sldMkLst>
          <pc:docMk/>
          <pc:sldMk cId="2112047550" sldId="260"/>
        </pc:sldMkLst>
        <pc:spChg chg="mod">
          <ac:chgData name="Jinhong Brejnholt (JINB)" userId="b8219c71-9da7-4a12-aded-a071d88b9102" providerId="ADAL" clId="{9B9BC756-21A3-4C5E-A645-E7A1CF384771}" dt="2024-09-09T20:23:55.875" v="43"/>
          <ac:spMkLst>
            <pc:docMk/>
            <pc:sldMk cId="2112047550" sldId="260"/>
            <ac:spMk id="7" creationId="{A0A5E0B6-F4D5-E290-8CE6-D26C181E5559}"/>
          </ac:spMkLst>
        </pc:spChg>
      </pc:sldChg>
      <pc:sldChg chg="addSp delSp modSp new del mod">
        <pc:chgData name="Jinhong Brejnholt (JINB)" userId="b8219c71-9da7-4a12-aded-a071d88b9102" providerId="ADAL" clId="{9B9BC756-21A3-4C5E-A645-E7A1CF384771}" dt="2024-09-15T16:17:11.474" v="2756" actId="47"/>
        <pc:sldMkLst>
          <pc:docMk/>
          <pc:sldMk cId="2646845006" sldId="261"/>
        </pc:sldMkLst>
        <pc:spChg chg="mod">
          <ac:chgData name="Jinhong Brejnholt (JINB)" userId="b8219c71-9da7-4a12-aded-a071d88b9102" providerId="ADAL" clId="{9B9BC756-21A3-4C5E-A645-E7A1CF384771}" dt="2024-09-09T20:24:28.407" v="53" actId="27636"/>
          <ac:spMkLst>
            <pc:docMk/>
            <pc:sldMk cId="2646845006" sldId="261"/>
            <ac:spMk id="5" creationId="{CA27CB1C-6BB9-5E0C-E854-030D52C60E12}"/>
          </ac:spMkLst>
        </pc:spChg>
        <pc:spChg chg="mod">
          <ac:chgData name="Jinhong Brejnholt (JINB)" userId="b8219c71-9da7-4a12-aded-a071d88b9102" providerId="ADAL" clId="{9B9BC756-21A3-4C5E-A645-E7A1CF384771}" dt="2024-09-09T20:24:27.250" v="51" actId="21"/>
          <ac:spMkLst>
            <pc:docMk/>
            <pc:sldMk cId="2646845006" sldId="261"/>
            <ac:spMk id="7" creationId="{3C84A131-70F6-E922-EB3A-8DCB30B2BB97}"/>
          </ac:spMkLst>
        </pc:spChg>
        <pc:spChg chg="add del">
          <ac:chgData name="Jinhong Brejnholt (JINB)" userId="b8219c71-9da7-4a12-aded-a071d88b9102" providerId="ADAL" clId="{9B9BC756-21A3-4C5E-A645-E7A1CF384771}" dt="2024-09-09T20:24:05.188" v="46" actId="22"/>
          <ac:spMkLst>
            <pc:docMk/>
            <pc:sldMk cId="2646845006" sldId="261"/>
            <ac:spMk id="9" creationId="{15CC031D-E7CC-AE8A-7422-BCFBF3A99662}"/>
          </ac:spMkLst>
        </pc:spChg>
      </pc:sldChg>
      <pc:sldChg chg="modSp new del mod">
        <pc:chgData name="Jinhong Brejnholt (JINB)" userId="b8219c71-9da7-4a12-aded-a071d88b9102" providerId="ADAL" clId="{9B9BC756-21A3-4C5E-A645-E7A1CF384771}" dt="2024-09-15T16:17:12.880" v="2757" actId="47"/>
        <pc:sldMkLst>
          <pc:docMk/>
          <pc:sldMk cId="162249943" sldId="262"/>
        </pc:sldMkLst>
        <pc:spChg chg="mod">
          <ac:chgData name="Jinhong Brejnholt (JINB)" userId="b8219c71-9da7-4a12-aded-a071d88b9102" providerId="ADAL" clId="{9B9BC756-21A3-4C5E-A645-E7A1CF384771}" dt="2024-09-09T20:24:23.281" v="50"/>
          <ac:spMkLst>
            <pc:docMk/>
            <pc:sldMk cId="162249943" sldId="262"/>
            <ac:spMk id="5" creationId="{09561E91-6E68-56A9-18D6-9A790A8BE76C}"/>
          </ac:spMkLst>
        </pc:spChg>
        <pc:spChg chg="mod">
          <ac:chgData name="Jinhong Brejnholt (JINB)" userId="b8219c71-9da7-4a12-aded-a071d88b9102" providerId="ADAL" clId="{9B9BC756-21A3-4C5E-A645-E7A1CF384771}" dt="2024-09-09T20:24:14.875" v="49"/>
          <ac:spMkLst>
            <pc:docMk/>
            <pc:sldMk cId="162249943" sldId="262"/>
            <ac:spMk id="7" creationId="{A69EAA14-E305-F053-2CAB-522A6CA701B2}"/>
          </ac:spMkLst>
        </pc:spChg>
      </pc:sldChg>
      <pc:sldChg chg="modSp new add del mod">
        <pc:chgData name="Jinhong Brejnholt (JINB)" userId="b8219c71-9da7-4a12-aded-a071d88b9102" providerId="ADAL" clId="{9B9BC756-21A3-4C5E-A645-E7A1CF384771}" dt="2024-09-18T13:15:52.863" v="2981" actId="47"/>
        <pc:sldMkLst>
          <pc:docMk/>
          <pc:sldMk cId="69859722" sldId="263"/>
        </pc:sldMkLst>
        <pc:spChg chg="mod">
          <ac:chgData name="Jinhong Brejnholt (JINB)" userId="b8219c71-9da7-4a12-aded-a071d88b9102" providerId="ADAL" clId="{9B9BC756-21A3-4C5E-A645-E7A1CF384771}" dt="2024-09-09T20:24:42.610" v="58" actId="27636"/>
          <ac:spMkLst>
            <pc:docMk/>
            <pc:sldMk cId="69859722" sldId="263"/>
            <ac:spMk id="5" creationId="{2D007EF1-CFFC-7835-F8EC-4A0BD32188EC}"/>
          </ac:spMkLst>
        </pc:spChg>
        <pc:spChg chg="mod">
          <ac:chgData name="Jinhong Brejnholt (JINB)" userId="b8219c71-9da7-4a12-aded-a071d88b9102" providerId="ADAL" clId="{9B9BC756-21A3-4C5E-A645-E7A1CF384771}" dt="2024-09-09T20:24:41.141" v="56" actId="21"/>
          <ac:spMkLst>
            <pc:docMk/>
            <pc:sldMk cId="69859722" sldId="263"/>
            <ac:spMk id="7" creationId="{ACEA94A1-685A-9571-EE03-9D00CDC2425E}"/>
          </ac:spMkLst>
        </pc:spChg>
      </pc:sldChg>
      <pc:sldChg chg="modSp new add del mod">
        <pc:chgData name="Jinhong Brejnholt (JINB)" userId="b8219c71-9da7-4a12-aded-a071d88b9102" providerId="ADAL" clId="{9B9BC756-21A3-4C5E-A645-E7A1CF384771}" dt="2024-09-18T13:16:14.670" v="2986" actId="47"/>
        <pc:sldMkLst>
          <pc:docMk/>
          <pc:sldMk cId="2614524634" sldId="264"/>
        </pc:sldMkLst>
        <pc:spChg chg="mod">
          <ac:chgData name="Jinhong Brejnholt (JINB)" userId="b8219c71-9da7-4a12-aded-a071d88b9102" providerId="ADAL" clId="{9B9BC756-21A3-4C5E-A645-E7A1CF384771}" dt="2024-09-09T20:24:58.512" v="63" actId="27636"/>
          <ac:spMkLst>
            <pc:docMk/>
            <pc:sldMk cId="2614524634" sldId="264"/>
            <ac:spMk id="5" creationId="{EE15053A-436B-3CFC-6C62-5BC79610A8B6}"/>
          </ac:spMkLst>
        </pc:spChg>
        <pc:spChg chg="mod">
          <ac:chgData name="Jinhong Brejnholt (JINB)" userId="b8219c71-9da7-4a12-aded-a071d88b9102" providerId="ADAL" clId="{9B9BC756-21A3-4C5E-A645-E7A1CF384771}" dt="2024-09-18T13:15:58.130" v="2982" actId="21"/>
          <ac:spMkLst>
            <pc:docMk/>
            <pc:sldMk cId="2614524634" sldId="264"/>
            <ac:spMk id="7" creationId="{6BBB7601-BC4A-313A-0928-BD48A2FFA9D0}"/>
          </ac:spMkLst>
        </pc:spChg>
      </pc:sldChg>
      <pc:sldChg chg="modSp new del mod">
        <pc:chgData name="Jinhong Brejnholt (JINB)" userId="b8219c71-9da7-4a12-aded-a071d88b9102" providerId="ADAL" clId="{9B9BC756-21A3-4C5E-A645-E7A1CF384771}" dt="2024-09-18T13:16:17.518" v="2987" actId="47"/>
        <pc:sldMkLst>
          <pc:docMk/>
          <pc:sldMk cId="2593635815" sldId="265"/>
        </pc:sldMkLst>
        <pc:spChg chg="mod">
          <ac:chgData name="Jinhong Brejnholt (JINB)" userId="b8219c71-9da7-4a12-aded-a071d88b9102" providerId="ADAL" clId="{9B9BC756-21A3-4C5E-A645-E7A1CF384771}" dt="2024-09-09T20:25:11.190" v="68" actId="27636"/>
          <ac:spMkLst>
            <pc:docMk/>
            <pc:sldMk cId="2593635815" sldId="265"/>
            <ac:spMk id="5" creationId="{5412B37E-9178-9A1D-381C-87125FEA3796}"/>
          </ac:spMkLst>
        </pc:spChg>
        <pc:spChg chg="mod">
          <ac:chgData name="Jinhong Brejnholt (JINB)" userId="b8219c71-9da7-4a12-aded-a071d88b9102" providerId="ADAL" clId="{9B9BC756-21A3-4C5E-A645-E7A1CF384771}" dt="2024-09-18T13:12:56.888" v="2973" actId="21"/>
          <ac:spMkLst>
            <pc:docMk/>
            <pc:sldMk cId="2593635815" sldId="265"/>
            <ac:spMk id="7" creationId="{06B417D9-9719-967B-D679-B676A72602B5}"/>
          </ac:spMkLst>
        </pc:spChg>
      </pc:sldChg>
      <pc:sldChg chg="modSp new del mod">
        <pc:chgData name="Jinhong Brejnholt (JINB)" userId="b8219c71-9da7-4a12-aded-a071d88b9102" providerId="ADAL" clId="{9B9BC756-21A3-4C5E-A645-E7A1CF384771}" dt="2024-09-18T13:16:21.936" v="2988" actId="47"/>
        <pc:sldMkLst>
          <pc:docMk/>
          <pc:sldMk cId="861351632" sldId="266"/>
        </pc:sldMkLst>
        <pc:spChg chg="mod">
          <ac:chgData name="Jinhong Brejnholt (JINB)" userId="b8219c71-9da7-4a12-aded-a071d88b9102" providerId="ADAL" clId="{9B9BC756-21A3-4C5E-A645-E7A1CF384771}" dt="2024-09-09T20:25:22.454" v="73" actId="27636"/>
          <ac:spMkLst>
            <pc:docMk/>
            <pc:sldMk cId="861351632" sldId="266"/>
            <ac:spMk id="5" creationId="{774BA783-E931-966E-D96F-4D55F78A4DE6}"/>
          </ac:spMkLst>
        </pc:spChg>
        <pc:spChg chg="mod">
          <ac:chgData name="Jinhong Brejnholt (JINB)" userId="b8219c71-9da7-4a12-aded-a071d88b9102" providerId="ADAL" clId="{9B9BC756-21A3-4C5E-A645-E7A1CF384771}" dt="2024-09-11T19:50:36.888" v="1424" actId="13926"/>
          <ac:spMkLst>
            <pc:docMk/>
            <pc:sldMk cId="861351632" sldId="266"/>
            <ac:spMk id="7" creationId="{389D414E-7F29-4A62-A021-297F5C115785}"/>
          </ac:spMkLst>
        </pc:spChg>
      </pc:sldChg>
      <pc:sldChg chg="modSp new del mod">
        <pc:chgData name="Jinhong Brejnholt (JINB)" userId="b8219c71-9da7-4a12-aded-a071d88b9102" providerId="ADAL" clId="{9B9BC756-21A3-4C5E-A645-E7A1CF384771}" dt="2024-09-18T13:16:23.086" v="2989" actId="47"/>
        <pc:sldMkLst>
          <pc:docMk/>
          <pc:sldMk cId="382583575" sldId="267"/>
        </pc:sldMkLst>
        <pc:spChg chg="mod">
          <ac:chgData name="Jinhong Brejnholt (JINB)" userId="b8219c71-9da7-4a12-aded-a071d88b9102" providerId="ADAL" clId="{9B9BC756-21A3-4C5E-A645-E7A1CF384771}" dt="2024-09-09T20:25:35.596" v="78" actId="27636"/>
          <ac:spMkLst>
            <pc:docMk/>
            <pc:sldMk cId="382583575" sldId="267"/>
            <ac:spMk id="5" creationId="{C5BFE18C-D040-4FE2-25A7-36716FFF4C01}"/>
          </ac:spMkLst>
        </pc:spChg>
        <pc:spChg chg="mod">
          <ac:chgData name="Jinhong Brejnholt (JINB)" userId="b8219c71-9da7-4a12-aded-a071d88b9102" providerId="ADAL" clId="{9B9BC756-21A3-4C5E-A645-E7A1CF384771}" dt="2024-09-18T13:10:58.201" v="2967" actId="21"/>
          <ac:spMkLst>
            <pc:docMk/>
            <pc:sldMk cId="382583575" sldId="267"/>
            <ac:spMk id="7" creationId="{1C5FEF23-154C-AE88-46BE-90A2B31C5DC9}"/>
          </ac:spMkLst>
        </pc:spChg>
      </pc:sldChg>
      <pc:sldChg chg="modSp new del mod">
        <pc:chgData name="Jinhong Brejnholt (JINB)" userId="b8219c71-9da7-4a12-aded-a071d88b9102" providerId="ADAL" clId="{9B9BC756-21A3-4C5E-A645-E7A1CF384771}" dt="2024-09-18T13:16:25.463" v="2990" actId="47"/>
        <pc:sldMkLst>
          <pc:docMk/>
          <pc:sldMk cId="2941055307" sldId="268"/>
        </pc:sldMkLst>
        <pc:spChg chg="mod">
          <ac:chgData name="Jinhong Brejnholt (JINB)" userId="b8219c71-9da7-4a12-aded-a071d88b9102" providerId="ADAL" clId="{9B9BC756-21A3-4C5E-A645-E7A1CF384771}" dt="2024-09-09T20:25:54.688" v="90"/>
          <ac:spMkLst>
            <pc:docMk/>
            <pc:sldMk cId="2941055307" sldId="268"/>
            <ac:spMk id="5" creationId="{C2680473-F038-6872-7A51-D710D528751C}"/>
          </ac:spMkLst>
        </pc:spChg>
        <pc:spChg chg="mod">
          <ac:chgData name="Jinhong Brejnholt (JINB)" userId="b8219c71-9da7-4a12-aded-a071d88b9102" providerId="ADAL" clId="{9B9BC756-21A3-4C5E-A645-E7A1CF384771}" dt="2024-09-11T19:51:42.926" v="1427" actId="13926"/>
          <ac:spMkLst>
            <pc:docMk/>
            <pc:sldMk cId="2941055307" sldId="268"/>
            <ac:spMk id="7" creationId="{C7C5F66E-5C0C-FFE1-6A56-D21DE5A8AF3D}"/>
          </ac:spMkLst>
        </pc:spChg>
      </pc:sldChg>
      <pc:sldChg chg="addSp delSp modSp new del mod modClrScheme chgLayout">
        <pc:chgData name="Jinhong Brejnholt (JINB)" userId="b8219c71-9da7-4a12-aded-a071d88b9102" providerId="ADAL" clId="{9B9BC756-21A3-4C5E-A645-E7A1CF384771}" dt="2024-09-15T15:30:50.949" v="2491" actId="47"/>
        <pc:sldMkLst>
          <pc:docMk/>
          <pc:sldMk cId="307933044" sldId="269"/>
        </pc:sldMkLst>
        <pc:spChg chg="del">
          <ac:chgData name="Jinhong Brejnholt (JINB)" userId="b8219c71-9da7-4a12-aded-a071d88b9102" providerId="ADAL" clId="{9B9BC756-21A3-4C5E-A645-E7A1CF384771}" dt="2024-09-09T20:27:11.407" v="115" actId="700"/>
          <ac:spMkLst>
            <pc:docMk/>
            <pc:sldMk cId="307933044" sldId="269"/>
            <ac:spMk id="2" creationId="{229BBE03-B529-33C1-A327-9E273186A47C}"/>
          </ac:spMkLst>
        </pc:spChg>
        <pc:spChg chg="mod ord">
          <ac:chgData name="Jinhong Brejnholt (JINB)" userId="b8219c71-9da7-4a12-aded-a071d88b9102" providerId="ADAL" clId="{9B9BC756-21A3-4C5E-A645-E7A1CF384771}" dt="2024-09-09T20:27:11.407" v="115" actId="700"/>
          <ac:spMkLst>
            <pc:docMk/>
            <pc:sldMk cId="307933044" sldId="269"/>
            <ac:spMk id="3" creationId="{20301848-1E31-D410-B0F4-5EDBAC79CC55}"/>
          </ac:spMkLst>
        </pc:spChg>
        <pc:spChg chg="mod ord">
          <ac:chgData name="Jinhong Brejnholt (JINB)" userId="b8219c71-9da7-4a12-aded-a071d88b9102" providerId="ADAL" clId="{9B9BC756-21A3-4C5E-A645-E7A1CF384771}" dt="2024-09-09T20:27:11.407" v="115" actId="700"/>
          <ac:spMkLst>
            <pc:docMk/>
            <pc:sldMk cId="307933044" sldId="269"/>
            <ac:spMk id="4" creationId="{8714DEA0-E0F4-02A9-E170-07046E093DB1}"/>
          </ac:spMkLst>
        </pc:spChg>
        <pc:spChg chg="mod ord">
          <ac:chgData name="Jinhong Brejnholt (JINB)" userId="b8219c71-9da7-4a12-aded-a071d88b9102" providerId="ADAL" clId="{9B9BC756-21A3-4C5E-A645-E7A1CF384771}" dt="2024-09-09T20:27:21.267" v="121" actId="20577"/>
          <ac:spMkLst>
            <pc:docMk/>
            <pc:sldMk cId="307933044" sldId="269"/>
            <ac:spMk id="5" creationId="{57604234-417A-90D1-3719-F11B6774D8A7}"/>
          </ac:spMkLst>
        </pc:spChg>
        <pc:spChg chg="del mod ord">
          <ac:chgData name="Jinhong Brejnholt (JINB)" userId="b8219c71-9da7-4a12-aded-a071d88b9102" providerId="ADAL" clId="{9B9BC756-21A3-4C5E-A645-E7A1CF384771}" dt="2024-09-09T20:27:11.407" v="115" actId="700"/>
          <ac:spMkLst>
            <pc:docMk/>
            <pc:sldMk cId="307933044" sldId="269"/>
            <ac:spMk id="6" creationId="{4C187DB2-9371-BB0C-303A-4AC74E2D91CE}"/>
          </ac:spMkLst>
        </pc:spChg>
        <pc:spChg chg="del">
          <ac:chgData name="Jinhong Brejnholt (JINB)" userId="b8219c71-9da7-4a12-aded-a071d88b9102" providerId="ADAL" clId="{9B9BC756-21A3-4C5E-A645-E7A1CF384771}" dt="2024-09-09T20:27:11.407" v="115" actId="700"/>
          <ac:spMkLst>
            <pc:docMk/>
            <pc:sldMk cId="307933044" sldId="269"/>
            <ac:spMk id="7" creationId="{6E6D808A-CC08-71E7-CBFE-B16AD9FAEDCC}"/>
          </ac:spMkLst>
        </pc:spChg>
        <pc:spChg chg="add mod ord">
          <ac:chgData name="Jinhong Brejnholt (JINB)" userId="b8219c71-9da7-4a12-aded-a071d88b9102" providerId="ADAL" clId="{9B9BC756-21A3-4C5E-A645-E7A1CF384771}" dt="2024-09-09T20:27:11.407" v="115" actId="700"/>
          <ac:spMkLst>
            <pc:docMk/>
            <pc:sldMk cId="307933044" sldId="269"/>
            <ac:spMk id="8" creationId="{41A00FD7-A133-C700-0FD3-FA425F44F600}"/>
          </ac:spMkLst>
        </pc:spChg>
      </pc:sldChg>
      <pc:sldChg chg="modSp new del mod">
        <pc:chgData name="Jinhong Brejnholt (JINB)" userId="b8219c71-9da7-4a12-aded-a071d88b9102" providerId="ADAL" clId="{9B9BC756-21A3-4C5E-A645-E7A1CF384771}" dt="2024-09-10T19:37:52.363" v="132" actId="47"/>
        <pc:sldMkLst>
          <pc:docMk/>
          <pc:sldMk cId="336958097" sldId="270"/>
        </pc:sldMkLst>
        <pc:spChg chg="mod">
          <ac:chgData name="Jinhong Brejnholt (JINB)" userId="b8219c71-9da7-4a12-aded-a071d88b9102" providerId="ADAL" clId="{9B9BC756-21A3-4C5E-A645-E7A1CF384771}" dt="2024-09-09T20:26:29.109" v="110" actId="20577"/>
          <ac:spMkLst>
            <pc:docMk/>
            <pc:sldMk cId="336958097" sldId="270"/>
            <ac:spMk id="5" creationId="{7345F218-1C3A-1C00-5467-5661D67BAFA2}"/>
          </ac:spMkLst>
        </pc:spChg>
      </pc:sldChg>
      <pc:sldChg chg="addSp delSp modSp add mod modClrScheme modAnim chgLayout modNotesTx">
        <pc:chgData name="Jinhong Brejnholt (JINB)" userId="b8219c71-9da7-4a12-aded-a071d88b9102" providerId="ADAL" clId="{9B9BC756-21A3-4C5E-A645-E7A1CF384771}" dt="2024-09-18T13:40:40.070" v="3119"/>
        <pc:sldMkLst>
          <pc:docMk/>
          <pc:sldMk cId="0" sldId="282"/>
        </pc:sldMkLst>
        <pc:spChg chg="add mod">
          <ac:chgData name="Jinhong Brejnholt (JINB)" userId="b8219c71-9da7-4a12-aded-a071d88b9102" providerId="ADAL" clId="{9B9BC756-21A3-4C5E-A645-E7A1CF384771}" dt="2024-09-13T13:45:27.266" v="2325" actId="1076"/>
          <ac:spMkLst>
            <pc:docMk/>
            <pc:sldMk cId="0" sldId="282"/>
            <ac:spMk id="2" creationId="{0AB63453-8CBC-AFA3-8D97-EACA262AA508}"/>
          </ac:spMkLst>
        </pc:spChg>
        <pc:spChg chg="add del mod ord">
          <ac:chgData name="Jinhong Brejnholt (JINB)" userId="b8219c71-9da7-4a12-aded-a071d88b9102" providerId="ADAL" clId="{9B9BC756-21A3-4C5E-A645-E7A1CF384771}" dt="2024-09-18T13:33:35.544" v="3073" actId="478"/>
          <ac:spMkLst>
            <pc:docMk/>
            <pc:sldMk cId="0" sldId="282"/>
            <ac:spMk id="2" creationId="{5BB8D2F5-ED21-9899-0BA6-0CF112CE9B90}"/>
          </ac:spMkLst>
        </pc:spChg>
        <pc:spChg chg="add mod">
          <ac:chgData name="Jinhong Brejnholt (JINB)" userId="b8219c71-9da7-4a12-aded-a071d88b9102" providerId="ADAL" clId="{9B9BC756-21A3-4C5E-A645-E7A1CF384771}" dt="2024-09-18T13:40:40.070" v="3119"/>
          <ac:spMkLst>
            <pc:docMk/>
            <pc:sldMk cId="0" sldId="282"/>
            <ac:spMk id="3" creationId="{B8F154E1-2DF1-1D95-BB2C-9FED575881B5}"/>
          </ac:spMkLst>
        </pc:spChg>
        <pc:spChg chg="mod ord">
          <ac:chgData name="Jinhong Brejnholt (JINB)" userId="b8219c71-9da7-4a12-aded-a071d88b9102" providerId="ADAL" clId="{9B9BC756-21A3-4C5E-A645-E7A1CF384771}" dt="2024-09-18T13:33:32.628" v="3071" actId="700"/>
          <ac:spMkLst>
            <pc:docMk/>
            <pc:sldMk cId="0" sldId="282"/>
            <ac:spMk id="216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8" creationId="{00000000-0000-0000-0000-000000000000}"/>
          </ac:spMkLst>
        </pc:spChg>
        <pc:spChg chg="del">
          <ac:chgData name="Jinhong Brejnholt (JINB)" userId="b8219c71-9da7-4a12-aded-a071d88b9102" providerId="ADAL" clId="{9B9BC756-21A3-4C5E-A645-E7A1CF384771}" dt="2024-09-13T13:44:43.996" v="2315" actId="478"/>
          <ac:spMkLst>
            <pc:docMk/>
            <pc:sldMk cId="0" sldId="282"/>
            <ac:spMk id="2180" creationId="{00000000-0000-0000-0000-000000000000}"/>
          </ac:spMkLst>
        </pc:spChg>
        <pc:spChg chg="del">
          <ac:chgData name="Jinhong Brejnholt (JINB)" userId="b8219c71-9da7-4a12-aded-a071d88b9102" providerId="ADAL" clId="{9B9BC756-21A3-4C5E-A645-E7A1CF384771}" dt="2024-09-13T13:44:42.052" v="2314" actId="478"/>
          <ac:spMkLst>
            <pc:docMk/>
            <pc:sldMk cId="0" sldId="282"/>
            <ac:spMk id="2181" creationId="{00000000-0000-0000-0000-000000000000}"/>
          </ac:spMkLst>
        </pc:spChg>
        <pc:spChg chg="del">
          <ac:chgData name="Jinhong Brejnholt (JINB)" userId="b8219c71-9da7-4a12-aded-a071d88b9102" providerId="ADAL" clId="{9B9BC756-21A3-4C5E-A645-E7A1CF384771}" dt="2024-09-13T13:44:59.590" v="2318" actId="478"/>
          <ac:spMkLst>
            <pc:docMk/>
            <pc:sldMk cId="0" sldId="282"/>
            <ac:spMk id="2182" creationId="{00000000-0000-0000-0000-000000000000}"/>
          </ac:spMkLst>
        </pc:spChg>
        <pc:spChg chg="del">
          <ac:chgData name="Jinhong Brejnholt (JINB)" userId="b8219c71-9da7-4a12-aded-a071d88b9102" providerId="ADAL" clId="{9B9BC756-21A3-4C5E-A645-E7A1CF384771}" dt="2024-09-13T13:44:56.738" v="2317" actId="478"/>
          <ac:spMkLst>
            <pc:docMk/>
            <pc:sldMk cId="0" sldId="282"/>
            <ac:spMk id="2183" creationId="{00000000-0000-0000-0000-000000000000}"/>
          </ac:spMkLst>
        </pc:spChg>
        <pc:spChg chg="del">
          <ac:chgData name="Jinhong Brejnholt (JINB)" userId="b8219c71-9da7-4a12-aded-a071d88b9102" providerId="ADAL" clId="{9B9BC756-21A3-4C5E-A645-E7A1CF384771}" dt="2024-09-13T13:44:46.190" v="2316" actId="478"/>
          <ac:spMkLst>
            <pc:docMk/>
            <pc:sldMk cId="0" sldId="282"/>
            <ac:spMk id="218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5" creationId="{00000000-0000-0000-0000-000000000000}"/>
          </ac:spMkLst>
        </pc:spChg>
        <pc:spChg chg="mod">
          <ac:chgData name="Jinhong Brejnholt (JINB)" userId="b8219c71-9da7-4a12-aded-a071d88b9102" providerId="ADAL" clId="{9B9BC756-21A3-4C5E-A645-E7A1CF384771}" dt="2024-09-15T15:29:42.324" v="2478" actId="20577"/>
          <ac:spMkLst>
            <pc:docMk/>
            <pc:sldMk cId="0" sldId="282"/>
            <ac:spMk id="2186" creationId="{00000000-0000-0000-0000-000000000000}"/>
          </ac:spMkLst>
        </pc:spChg>
        <pc:spChg chg="mod">
          <ac:chgData name="Jinhong Brejnholt (JINB)" userId="b8219c71-9da7-4a12-aded-a071d88b9102" providerId="ADAL" clId="{9B9BC756-21A3-4C5E-A645-E7A1CF384771}" dt="2024-09-15T15:29:57.347" v="2481" actId="20577"/>
          <ac:spMkLst>
            <pc:docMk/>
            <pc:sldMk cId="0" sldId="282"/>
            <ac:spMk id="218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9" creationId="{00000000-0000-0000-0000-000000000000}"/>
          </ac:spMkLst>
        </pc:spChg>
        <pc:spChg chg="add del mod">
          <ac:chgData name="Jinhong Brejnholt (JINB)" userId="b8219c71-9da7-4a12-aded-a071d88b9102" providerId="ADAL" clId="{9B9BC756-21A3-4C5E-A645-E7A1CF384771}" dt="2024-09-13T13:54:15.380" v="2423" actId="1038"/>
          <ac:spMkLst>
            <pc:docMk/>
            <pc:sldMk cId="0" sldId="282"/>
            <ac:spMk id="219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1" creationId="{00000000-0000-0000-0000-000000000000}"/>
          </ac:spMkLst>
        </pc:spChg>
        <pc:spChg chg="del">
          <ac:chgData name="Jinhong Brejnholt (JINB)" userId="b8219c71-9da7-4a12-aded-a071d88b9102" providerId="ADAL" clId="{9B9BC756-21A3-4C5E-A645-E7A1CF384771}" dt="2024-09-13T13:45:40.907" v="2330" actId="478"/>
          <ac:spMkLst>
            <pc:docMk/>
            <pc:sldMk cId="0" sldId="282"/>
            <ac:spMk id="2203" creationId="{00000000-0000-0000-0000-000000000000}"/>
          </ac:spMkLst>
        </pc:spChg>
        <pc:spChg chg="del">
          <ac:chgData name="Jinhong Brejnholt (JINB)" userId="b8219c71-9da7-4a12-aded-a071d88b9102" providerId="ADAL" clId="{9B9BC756-21A3-4C5E-A645-E7A1CF384771}" dt="2024-09-13T13:45:04.675" v="2319" actId="478"/>
          <ac:spMkLst>
            <pc:docMk/>
            <pc:sldMk cId="0" sldId="282"/>
            <ac:spMk id="2204" creationId="{00000000-0000-0000-0000-000000000000}"/>
          </ac:spMkLst>
        </pc:spChg>
        <pc:spChg chg="del">
          <ac:chgData name="Jinhong Brejnholt (JINB)" userId="b8219c71-9da7-4a12-aded-a071d88b9102" providerId="ADAL" clId="{9B9BC756-21A3-4C5E-A645-E7A1CF384771}" dt="2024-09-13T13:45:32.910" v="2327" actId="478"/>
          <ac:spMkLst>
            <pc:docMk/>
            <pc:sldMk cId="0" sldId="282"/>
            <ac:spMk id="2205" creationId="{00000000-0000-0000-0000-000000000000}"/>
          </ac:spMkLst>
        </pc:spChg>
        <pc:spChg chg="del">
          <ac:chgData name="Jinhong Brejnholt (JINB)" userId="b8219c71-9da7-4a12-aded-a071d88b9102" providerId="ADAL" clId="{9B9BC756-21A3-4C5E-A645-E7A1CF384771}" dt="2024-09-13T13:45:34.790" v="2328" actId="478"/>
          <ac:spMkLst>
            <pc:docMk/>
            <pc:sldMk cId="0" sldId="282"/>
            <ac:spMk id="2206" creationId="{00000000-0000-0000-0000-000000000000}"/>
          </ac:spMkLst>
        </pc:spChg>
        <pc:spChg chg="del">
          <ac:chgData name="Jinhong Brejnholt (JINB)" userId="b8219c71-9da7-4a12-aded-a071d88b9102" providerId="ADAL" clId="{9B9BC756-21A3-4C5E-A645-E7A1CF384771}" dt="2024-09-13T13:45:10.078" v="2321" actId="478"/>
          <ac:spMkLst>
            <pc:docMk/>
            <pc:sldMk cId="0" sldId="282"/>
            <ac:spMk id="2207" creationId="{00000000-0000-0000-0000-000000000000}"/>
          </ac:spMkLst>
        </pc:spChg>
        <pc:spChg chg="del">
          <ac:chgData name="Jinhong Brejnholt (JINB)" userId="b8219c71-9da7-4a12-aded-a071d88b9102" providerId="ADAL" clId="{9B9BC756-21A3-4C5E-A645-E7A1CF384771}" dt="2024-09-13T13:45:08.542" v="2320" actId="478"/>
          <ac:spMkLst>
            <pc:docMk/>
            <pc:sldMk cId="0" sldId="282"/>
            <ac:spMk id="2208" creationId="{00000000-0000-0000-0000-000000000000}"/>
          </ac:spMkLst>
        </pc:spChg>
        <pc:spChg chg="del">
          <ac:chgData name="Jinhong Brejnholt (JINB)" userId="b8219c71-9da7-4a12-aded-a071d88b9102" providerId="ADAL" clId="{9B9BC756-21A3-4C5E-A645-E7A1CF384771}" dt="2024-09-13T13:45:36.270" v="2329" actId="478"/>
          <ac:spMkLst>
            <pc:docMk/>
            <pc:sldMk cId="0" sldId="282"/>
            <ac:spMk id="2209" creationId="{00000000-0000-0000-0000-000000000000}"/>
          </ac:spMkLst>
        </pc:spChg>
        <pc:spChg chg="del">
          <ac:chgData name="Jinhong Brejnholt (JINB)" userId="b8219c71-9da7-4a12-aded-a071d88b9102" providerId="ADAL" clId="{9B9BC756-21A3-4C5E-A645-E7A1CF384771}" dt="2024-09-13T13:45:42.753" v="2331" actId="478"/>
          <ac:spMkLst>
            <pc:docMk/>
            <pc:sldMk cId="0" sldId="282"/>
            <ac:spMk id="221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1" creationId="{00000000-0000-0000-0000-000000000000}"/>
          </ac:spMkLst>
        </pc:spChg>
        <pc:spChg chg="mod">
          <ac:chgData name="Jinhong Brejnholt (JINB)" userId="b8219c71-9da7-4a12-aded-a071d88b9102" providerId="ADAL" clId="{9B9BC756-21A3-4C5E-A645-E7A1CF384771}" dt="2024-09-15T15:29:39.277" v="2475" actId="20577"/>
          <ac:spMkLst>
            <pc:docMk/>
            <pc:sldMk cId="0" sldId="282"/>
            <ac:spMk id="2212" creationId="{00000000-0000-0000-0000-000000000000}"/>
          </ac:spMkLst>
        </pc:spChg>
        <pc:spChg chg="mod">
          <ac:chgData name="Jinhong Brejnholt (JINB)" userId="b8219c71-9da7-4a12-aded-a071d88b9102" providerId="ADAL" clId="{9B9BC756-21A3-4C5E-A645-E7A1CF384771}" dt="2024-09-15T15:29:54.450" v="2480" actId="20577"/>
          <ac:spMkLst>
            <pc:docMk/>
            <pc:sldMk cId="0" sldId="282"/>
            <ac:spMk id="221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7" creationId="{00000000-0000-0000-0000-000000000000}"/>
          </ac:spMkLst>
        </pc:spChg>
        <pc:spChg chg="del">
          <ac:chgData name="Jinhong Brejnholt (JINB)" userId="b8219c71-9da7-4a12-aded-a071d88b9102" providerId="ADAL" clId="{9B9BC756-21A3-4C5E-A645-E7A1CF384771}" dt="2024-09-13T13:45:57.141" v="2335" actId="478"/>
          <ac:spMkLst>
            <pc:docMk/>
            <pc:sldMk cId="0" sldId="282"/>
            <ac:spMk id="2229" creationId="{00000000-0000-0000-0000-000000000000}"/>
          </ac:spMkLst>
        </pc:spChg>
        <pc:spChg chg="del">
          <ac:chgData name="Jinhong Brejnholt (JINB)" userId="b8219c71-9da7-4a12-aded-a071d88b9102" providerId="ADAL" clId="{9B9BC756-21A3-4C5E-A645-E7A1CF384771}" dt="2024-09-13T13:45:47.857" v="2332" actId="478"/>
          <ac:spMkLst>
            <pc:docMk/>
            <pc:sldMk cId="0" sldId="282"/>
            <ac:spMk id="2230" creationId="{00000000-0000-0000-0000-000000000000}"/>
          </ac:spMkLst>
        </pc:spChg>
        <pc:spChg chg="del">
          <ac:chgData name="Jinhong Brejnholt (JINB)" userId="b8219c71-9da7-4a12-aded-a071d88b9102" providerId="ADAL" clId="{9B9BC756-21A3-4C5E-A645-E7A1CF384771}" dt="2024-09-13T13:45:50.124" v="2333" actId="478"/>
          <ac:spMkLst>
            <pc:docMk/>
            <pc:sldMk cId="0" sldId="282"/>
            <ac:spMk id="2231" creationId="{00000000-0000-0000-0000-000000000000}"/>
          </ac:spMkLst>
        </pc:spChg>
        <pc:spChg chg="del">
          <ac:chgData name="Jinhong Brejnholt (JINB)" userId="b8219c71-9da7-4a12-aded-a071d88b9102" providerId="ADAL" clId="{9B9BC756-21A3-4C5E-A645-E7A1CF384771}" dt="2024-09-13T13:45:51.731" v="2334" actId="478"/>
          <ac:spMkLst>
            <pc:docMk/>
            <pc:sldMk cId="0" sldId="282"/>
            <ac:spMk id="2232" creationId="{00000000-0000-0000-0000-000000000000}"/>
          </ac:spMkLst>
        </pc:spChg>
        <pc:spChg chg="mod">
          <ac:chgData name="Jinhong Brejnholt (JINB)" userId="b8219c71-9da7-4a12-aded-a071d88b9102" providerId="ADAL" clId="{9B9BC756-21A3-4C5E-A645-E7A1CF384771}" dt="2024-09-15T15:29:33.905" v="2472" actId="20577"/>
          <ac:spMkLst>
            <pc:docMk/>
            <pc:sldMk cId="0" sldId="282"/>
            <ac:spMk id="2233" creationId="{00000000-0000-0000-0000-000000000000}"/>
          </ac:spMkLst>
        </pc:spChg>
        <pc:spChg chg="mod">
          <ac:chgData name="Jinhong Brejnholt (JINB)" userId="b8219c71-9da7-4a12-aded-a071d88b9102" providerId="ADAL" clId="{9B9BC756-21A3-4C5E-A645-E7A1CF384771}" dt="2024-09-15T15:29:48.875" v="2479" actId="20577"/>
          <ac:spMkLst>
            <pc:docMk/>
            <pc:sldMk cId="0" sldId="282"/>
            <ac:spMk id="223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9" creationId="{00000000-0000-0000-0000-000000000000}"/>
          </ac:spMkLst>
        </pc:spChg>
        <pc:spChg chg="del">
          <ac:chgData name="Jinhong Brejnholt (JINB)" userId="b8219c71-9da7-4a12-aded-a071d88b9102" providerId="ADAL" clId="{9B9BC756-21A3-4C5E-A645-E7A1CF384771}" dt="2024-09-13T13:46:19.953" v="2342" actId="478"/>
          <ac:spMkLst>
            <pc:docMk/>
            <pc:sldMk cId="0" sldId="282"/>
            <ac:spMk id="2250" creationId="{00000000-0000-0000-0000-000000000000}"/>
          </ac:spMkLst>
        </pc:spChg>
        <pc:spChg chg="del">
          <ac:chgData name="Jinhong Brejnholt (JINB)" userId="b8219c71-9da7-4a12-aded-a071d88b9102" providerId="ADAL" clId="{9B9BC756-21A3-4C5E-A645-E7A1CF384771}" dt="2024-09-13T13:46:14.536" v="2339" actId="478"/>
          <ac:spMkLst>
            <pc:docMk/>
            <pc:sldMk cId="0" sldId="282"/>
            <ac:spMk id="2252" creationId="{00000000-0000-0000-0000-000000000000}"/>
          </ac:spMkLst>
        </pc:spChg>
        <pc:spChg chg="del">
          <ac:chgData name="Jinhong Brejnholt (JINB)" userId="b8219c71-9da7-4a12-aded-a071d88b9102" providerId="ADAL" clId="{9B9BC756-21A3-4C5E-A645-E7A1CF384771}" dt="2024-09-13T13:47:55.706" v="2348" actId="478"/>
          <ac:spMkLst>
            <pc:docMk/>
            <pc:sldMk cId="0" sldId="282"/>
            <ac:spMk id="2253" creationId="{00000000-0000-0000-0000-000000000000}"/>
          </ac:spMkLst>
        </pc:spChg>
        <pc:spChg chg="del">
          <ac:chgData name="Jinhong Brejnholt (JINB)" userId="b8219c71-9da7-4a12-aded-a071d88b9102" providerId="ADAL" clId="{9B9BC756-21A3-4C5E-A645-E7A1CF384771}" dt="2024-09-13T13:46:21.597" v="2343" actId="478"/>
          <ac:spMkLst>
            <pc:docMk/>
            <pc:sldMk cId="0" sldId="282"/>
            <ac:spMk id="2254" creationId="{00000000-0000-0000-0000-000000000000}"/>
          </ac:spMkLst>
        </pc:spChg>
        <pc:spChg chg="del">
          <ac:chgData name="Jinhong Brejnholt (JINB)" userId="b8219c71-9da7-4a12-aded-a071d88b9102" providerId="ADAL" clId="{9B9BC756-21A3-4C5E-A645-E7A1CF384771}" dt="2024-09-13T13:46:05.963" v="2336" actId="478"/>
          <ac:spMkLst>
            <pc:docMk/>
            <pc:sldMk cId="0" sldId="282"/>
            <ac:spMk id="2255" creationId="{00000000-0000-0000-0000-000000000000}"/>
          </ac:spMkLst>
        </pc:spChg>
        <pc:spChg chg="del">
          <ac:chgData name="Jinhong Brejnholt (JINB)" userId="b8219c71-9da7-4a12-aded-a071d88b9102" providerId="ADAL" clId="{9B9BC756-21A3-4C5E-A645-E7A1CF384771}" dt="2024-09-13T13:46:24.800" v="2345" actId="478"/>
          <ac:spMkLst>
            <pc:docMk/>
            <pc:sldMk cId="0" sldId="282"/>
            <ac:spMk id="2256" creationId="{00000000-0000-0000-0000-000000000000}"/>
          </ac:spMkLst>
        </pc:spChg>
        <pc:spChg chg="del">
          <ac:chgData name="Jinhong Brejnholt (JINB)" userId="b8219c71-9da7-4a12-aded-a071d88b9102" providerId="ADAL" clId="{9B9BC756-21A3-4C5E-A645-E7A1CF384771}" dt="2024-09-13T13:46:17.744" v="2341" actId="478"/>
          <ac:spMkLst>
            <pc:docMk/>
            <pc:sldMk cId="0" sldId="282"/>
            <ac:spMk id="2257" creationId="{00000000-0000-0000-0000-000000000000}"/>
          </ac:spMkLst>
        </pc:spChg>
        <pc:spChg chg="del">
          <ac:chgData name="Jinhong Brejnholt (JINB)" userId="b8219c71-9da7-4a12-aded-a071d88b9102" providerId="ADAL" clId="{9B9BC756-21A3-4C5E-A645-E7A1CF384771}" dt="2024-09-13T13:46:22.999" v="2344" actId="478"/>
          <ac:spMkLst>
            <pc:docMk/>
            <pc:sldMk cId="0" sldId="282"/>
            <ac:spMk id="2258" creationId="{00000000-0000-0000-0000-000000000000}"/>
          </ac:spMkLst>
        </pc:spChg>
        <pc:spChg chg="del">
          <ac:chgData name="Jinhong Brejnholt (JINB)" userId="b8219c71-9da7-4a12-aded-a071d88b9102" providerId="ADAL" clId="{9B9BC756-21A3-4C5E-A645-E7A1CF384771}" dt="2024-09-13T13:47:54.267" v="2347" actId="478"/>
          <ac:spMkLst>
            <pc:docMk/>
            <pc:sldMk cId="0" sldId="282"/>
            <ac:spMk id="2259" creationId="{00000000-0000-0000-0000-000000000000}"/>
          </ac:spMkLst>
        </pc:spChg>
        <pc:spChg chg="del">
          <ac:chgData name="Jinhong Brejnholt (JINB)" userId="b8219c71-9da7-4a12-aded-a071d88b9102" providerId="ADAL" clId="{9B9BC756-21A3-4C5E-A645-E7A1CF384771}" dt="2024-09-13T13:46:11.004" v="2338" actId="478"/>
          <ac:spMkLst>
            <pc:docMk/>
            <pc:sldMk cId="0" sldId="282"/>
            <ac:spMk id="2260" creationId="{00000000-0000-0000-0000-000000000000}"/>
          </ac:spMkLst>
        </pc:spChg>
        <pc:spChg chg="del">
          <ac:chgData name="Jinhong Brejnholt (JINB)" userId="b8219c71-9da7-4a12-aded-a071d88b9102" providerId="ADAL" clId="{9B9BC756-21A3-4C5E-A645-E7A1CF384771}" dt="2024-09-13T13:46:07.620" v="2337" actId="478"/>
          <ac:spMkLst>
            <pc:docMk/>
            <pc:sldMk cId="0" sldId="282"/>
            <ac:spMk id="2261" creationId="{00000000-0000-0000-0000-000000000000}"/>
          </ac:spMkLst>
        </pc:spChg>
        <pc:spChg chg="del">
          <ac:chgData name="Jinhong Brejnholt (JINB)" userId="b8219c71-9da7-4a12-aded-a071d88b9102" providerId="ADAL" clId="{9B9BC756-21A3-4C5E-A645-E7A1CF384771}" dt="2024-09-13T13:46:16.163" v="2340" actId="478"/>
          <ac:spMkLst>
            <pc:docMk/>
            <pc:sldMk cId="0" sldId="282"/>
            <ac:spMk id="2262" creationId="{00000000-0000-0000-0000-000000000000}"/>
          </ac:spMkLst>
        </pc:spChg>
        <pc:spChg chg="del">
          <ac:chgData name="Jinhong Brejnholt (JINB)" userId="b8219c71-9da7-4a12-aded-a071d88b9102" providerId="ADAL" clId="{9B9BC756-21A3-4C5E-A645-E7A1CF384771}" dt="2024-09-13T13:47:52.160" v="2346" actId="478"/>
          <ac:spMkLst>
            <pc:docMk/>
            <pc:sldMk cId="0" sldId="282"/>
            <ac:spMk id="226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5" creationId="{00000000-0000-0000-0000-000000000000}"/>
          </ac:spMkLst>
        </pc:spChg>
        <pc:spChg chg="mod">
          <ac:chgData name="Jinhong Brejnholt (JINB)" userId="b8219c71-9da7-4a12-aded-a071d88b9102" providerId="ADAL" clId="{9B9BC756-21A3-4C5E-A645-E7A1CF384771}" dt="2024-09-15T15:29:12.862" v="2456" actId="20577"/>
          <ac:spMkLst>
            <pc:docMk/>
            <pc:sldMk cId="0" sldId="282"/>
            <ac:spMk id="2266" creationId="{00000000-0000-0000-0000-000000000000}"/>
          </ac:spMkLst>
        </pc:spChg>
        <pc:grpChg chg="mod">
          <ac:chgData name="Jinhong Brejnholt (JINB)" userId="b8219c71-9da7-4a12-aded-a071d88b9102" providerId="ADAL" clId="{9B9BC756-21A3-4C5E-A645-E7A1CF384771}" dt="2024-09-13T13:54:15.380" v="2423" actId="1038"/>
          <ac:grpSpMkLst>
            <pc:docMk/>
            <pc:sldMk cId="0" sldId="282"/>
            <ac:grpSpMk id="216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71" creationId="{00000000-0000-0000-0000-000000000000}"/>
          </ac:grpSpMkLst>
        </pc:grpChg>
        <pc:grpChg chg="del">
          <ac:chgData name="Jinhong Brejnholt (JINB)" userId="b8219c71-9da7-4a12-aded-a071d88b9102" providerId="ADAL" clId="{9B9BC756-21A3-4C5E-A645-E7A1CF384771}" dt="2024-09-13T13:44:56.738" v="2317" actId="478"/>
          <ac:grpSpMkLst>
            <pc:docMk/>
            <pc:sldMk cId="0" sldId="282"/>
            <ac:grpSpMk id="2179"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8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5" creationId="{00000000-0000-0000-0000-000000000000}"/>
          </ac:grpSpMkLst>
        </pc:grpChg>
        <pc:grpChg chg="del">
          <ac:chgData name="Jinhong Brejnholt (JINB)" userId="b8219c71-9da7-4a12-aded-a071d88b9102" providerId="ADAL" clId="{9B9BC756-21A3-4C5E-A645-E7A1CF384771}" dt="2024-09-13T13:45:40.907" v="2330" actId="478"/>
          <ac:grpSpMkLst>
            <pc:docMk/>
            <pc:sldMk cId="0" sldId="282"/>
            <ac:grpSpMk id="220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4"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5"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21" creationId="{00000000-0000-0000-0000-000000000000}"/>
          </ac:grpSpMkLst>
        </pc:grpChg>
        <pc:grpChg chg="del">
          <ac:chgData name="Jinhong Brejnholt (JINB)" userId="b8219c71-9da7-4a12-aded-a071d88b9102" providerId="ADAL" clId="{9B9BC756-21A3-4C5E-A645-E7A1CF384771}" dt="2024-09-13T13:45:51.731" v="2334" actId="478"/>
          <ac:grpSpMkLst>
            <pc:docMk/>
            <pc:sldMk cId="0" sldId="282"/>
            <ac:grpSpMk id="222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6"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43" creationId="{00000000-0000-0000-0000-000000000000}"/>
          </ac:grpSpMkLst>
        </pc:grpChg>
        <pc:grpChg chg="del">
          <ac:chgData name="Jinhong Brejnholt (JINB)" userId="b8219c71-9da7-4a12-aded-a071d88b9102" providerId="ADAL" clId="{9B9BC756-21A3-4C5E-A645-E7A1CF384771}" dt="2024-09-13T13:47:54.267" v="2347" actId="478"/>
          <ac:grpSpMkLst>
            <pc:docMk/>
            <pc:sldMk cId="0" sldId="282"/>
            <ac:grpSpMk id="2251" creationId="{00000000-0000-0000-0000-000000000000}"/>
          </ac:grpSpMkLst>
        </pc:grpChg>
        <pc:picChg chg="add mod">
          <ac:chgData name="Jinhong Brejnholt (JINB)" userId="b8219c71-9da7-4a12-aded-a071d88b9102" providerId="ADAL" clId="{9B9BC756-21A3-4C5E-A645-E7A1CF384771}" dt="2024-09-13T13:54:15.380" v="2423" actId="1038"/>
          <ac:picMkLst>
            <pc:docMk/>
            <pc:sldMk cId="0" sldId="282"/>
            <ac:picMk id="4" creationId="{D9D425E9-9FDC-0D6D-163E-867DB6C311C7}"/>
          </ac:picMkLst>
        </pc:picChg>
        <pc:picChg chg="add mod">
          <ac:chgData name="Jinhong Brejnholt (JINB)" userId="b8219c71-9da7-4a12-aded-a071d88b9102" providerId="ADAL" clId="{9B9BC756-21A3-4C5E-A645-E7A1CF384771}" dt="2024-09-18T13:40:40.070" v="3119"/>
          <ac:picMkLst>
            <pc:docMk/>
            <pc:sldMk cId="0" sldId="282"/>
            <ac:picMk id="5" creationId="{85294494-9A8A-8A05-ADD7-D6971206286B}"/>
          </ac:picMkLst>
        </pc:picChg>
        <pc:picChg chg="add del mod">
          <ac:chgData name="Jinhong Brejnholt (JINB)" userId="b8219c71-9da7-4a12-aded-a071d88b9102" providerId="ADAL" clId="{9B9BC756-21A3-4C5E-A645-E7A1CF384771}" dt="2024-09-13T13:51:04.908" v="2372" actId="478"/>
          <ac:picMkLst>
            <pc:docMk/>
            <pc:sldMk cId="0" sldId="282"/>
            <ac:picMk id="6" creationId="{CF5526A4-558A-C6E1-9311-2FB032B1FB27}"/>
          </ac:picMkLst>
        </pc:picChg>
        <pc:picChg chg="add del">
          <ac:chgData name="Jinhong Brejnholt (JINB)" userId="b8219c71-9da7-4a12-aded-a071d88b9102" providerId="ADAL" clId="{9B9BC756-21A3-4C5E-A645-E7A1CF384771}" dt="2024-09-13T13:50:13.285" v="2363" actId="478"/>
          <ac:picMkLst>
            <pc:docMk/>
            <pc:sldMk cId="0" sldId="282"/>
            <ac:picMk id="2050" creationId="{24D19BA2-6CD4-D2EA-670B-2BF81C410669}"/>
          </ac:picMkLst>
        </pc:picChg>
        <pc:picChg chg="add del">
          <ac:chgData name="Jinhong Brejnholt (JINB)" userId="b8219c71-9da7-4a12-aded-a071d88b9102" providerId="ADAL" clId="{9B9BC756-21A3-4C5E-A645-E7A1CF384771}" dt="2024-09-13T13:50:32.851" v="2365" actId="478"/>
          <ac:picMkLst>
            <pc:docMk/>
            <pc:sldMk cId="0" sldId="282"/>
            <ac:picMk id="2052" creationId="{1B8045AC-5931-F878-CD22-9A6DA91FFF47}"/>
          </ac:picMkLst>
        </pc:picChg>
        <pc:picChg chg="add del">
          <ac:chgData name="Jinhong Brejnholt (JINB)" userId="b8219c71-9da7-4a12-aded-a071d88b9102" providerId="ADAL" clId="{9B9BC756-21A3-4C5E-A645-E7A1CF384771}" dt="2024-09-13T13:50:40.266" v="2367" actId="478"/>
          <ac:picMkLst>
            <pc:docMk/>
            <pc:sldMk cId="0" sldId="282"/>
            <ac:picMk id="2054" creationId="{2327DB4F-8E46-61EE-0DFE-7EBEB9CA7D21}"/>
          </ac:picMkLst>
        </pc:picChg>
        <pc:picChg chg="add mod">
          <ac:chgData name="Jinhong Brejnholt (JINB)" userId="b8219c71-9da7-4a12-aded-a071d88b9102" providerId="ADAL" clId="{9B9BC756-21A3-4C5E-A645-E7A1CF384771}" dt="2024-09-15T15:35:47.354" v="2505" actId="207"/>
          <ac:picMkLst>
            <pc:docMk/>
            <pc:sldMk cId="0" sldId="282"/>
            <ac:picMk id="2056" creationId="{05C27F5D-1300-1CB0-E185-ED7E0674D6FF}"/>
          </ac:picMkLst>
        </pc:picChg>
        <pc:picChg chg="add mod">
          <ac:chgData name="Jinhong Brejnholt (JINB)" userId="b8219c71-9da7-4a12-aded-a071d88b9102" providerId="ADAL" clId="{9B9BC756-21A3-4C5E-A645-E7A1CF384771}" dt="2024-09-15T15:36:16.652" v="2508" actId="207"/>
          <ac:picMkLst>
            <pc:docMk/>
            <pc:sldMk cId="0" sldId="282"/>
            <ac:picMk id="2058" creationId="{66253577-0D7B-02AA-FDB2-B7B34339197C}"/>
          </ac:picMkLst>
        </pc:picChg>
        <pc:picChg chg="add mod">
          <ac:chgData name="Jinhong Brejnholt (JINB)" userId="b8219c71-9da7-4a12-aded-a071d88b9102" providerId="ADAL" clId="{9B9BC756-21A3-4C5E-A645-E7A1CF384771}" dt="2024-09-15T15:37:09.702" v="2511" actId="207"/>
          <ac:picMkLst>
            <pc:docMk/>
            <pc:sldMk cId="0" sldId="282"/>
            <ac:picMk id="2060" creationId="{2DA6569D-6B23-E0F8-9A40-FD87BA882D7C}"/>
          </ac:picMkLst>
        </pc:picChg>
      </pc:sldChg>
      <pc:sldChg chg="addSp delSp modSp add mod ord modClrScheme chgLayout modNotesTx">
        <pc:chgData name="Jinhong Brejnholt (JINB)" userId="b8219c71-9da7-4a12-aded-a071d88b9102" providerId="ADAL" clId="{9B9BC756-21A3-4C5E-A645-E7A1CF384771}" dt="2024-09-18T13:41:02.462" v="3125"/>
        <pc:sldMkLst>
          <pc:docMk/>
          <pc:sldMk cId="0" sldId="283"/>
        </pc:sldMkLst>
        <pc:spChg chg="add del mod ord">
          <ac:chgData name="Jinhong Brejnholt (JINB)" userId="b8219c71-9da7-4a12-aded-a071d88b9102" providerId="ADAL" clId="{9B9BC756-21A3-4C5E-A645-E7A1CF384771}" dt="2024-09-18T13:20:30.218" v="3007" actId="478"/>
          <ac:spMkLst>
            <pc:docMk/>
            <pc:sldMk cId="0" sldId="283"/>
            <ac:spMk id="2" creationId="{33FC6F07-4C21-6B13-2B3B-B3EEBA9005D8}"/>
          </ac:spMkLst>
        </pc:spChg>
        <pc:spChg chg="add del mod ord">
          <ac:chgData name="Jinhong Brejnholt (JINB)" userId="b8219c71-9da7-4a12-aded-a071d88b9102" providerId="ADAL" clId="{9B9BC756-21A3-4C5E-A645-E7A1CF384771}" dt="2024-09-18T13:36:32.552" v="3099" actId="478"/>
          <ac:spMkLst>
            <pc:docMk/>
            <pc:sldMk cId="0" sldId="283"/>
            <ac:spMk id="3" creationId="{C78BF76F-E8ED-2430-E82A-7F345DF2E2AE}"/>
          </ac:spMkLst>
        </pc:spChg>
        <pc:spChg chg="add mod">
          <ac:chgData name="Jinhong Brejnholt (JINB)" userId="b8219c71-9da7-4a12-aded-a071d88b9102" providerId="ADAL" clId="{9B9BC756-21A3-4C5E-A645-E7A1CF384771}" dt="2024-09-18T13:41:02.462" v="3125"/>
          <ac:spMkLst>
            <pc:docMk/>
            <pc:sldMk cId="0" sldId="283"/>
            <ac:spMk id="4" creationId="{2CDA759B-C337-7AC3-35E4-EA89F599060E}"/>
          </ac:spMkLst>
        </pc:spChg>
        <pc:spChg chg="mod ord">
          <ac:chgData name="Jinhong Brejnholt (JINB)" userId="b8219c71-9da7-4a12-aded-a071d88b9102" providerId="ADAL" clId="{9B9BC756-21A3-4C5E-A645-E7A1CF384771}" dt="2024-09-18T13:36:42.792" v="3101" actId="14100"/>
          <ac:spMkLst>
            <pc:docMk/>
            <pc:sldMk cId="0" sldId="283"/>
            <ac:spMk id="2271" creationId="{00000000-0000-0000-0000-000000000000}"/>
          </ac:spMkLst>
        </pc:spChg>
        <pc:spChg chg="del">
          <ac:chgData name="Jinhong Brejnholt (JINB)" userId="b8219c71-9da7-4a12-aded-a071d88b9102" providerId="ADAL" clId="{9B9BC756-21A3-4C5E-A645-E7A1CF384771}" dt="2024-09-15T16:11:11.504" v="2599" actId="478"/>
          <ac:spMkLst>
            <pc:docMk/>
            <pc:sldMk cId="0" sldId="283"/>
            <ac:spMk id="2291" creationId="{00000000-0000-0000-0000-000000000000}"/>
          </ac:spMkLst>
        </pc:spChg>
        <pc:spChg chg="mod">
          <ac:chgData name="Jinhong Brejnholt (JINB)" userId="b8219c71-9da7-4a12-aded-a071d88b9102" providerId="ADAL" clId="{9B9BC756-21A3-4C5E-A645-E7A1CF384771}" dt="2024-09-16T06:54:40.151" v="2790" actId="1076"/>
          <ac:spMkLst>
            <pc:docMk/>
            <pc:sldMk cId="0" sldId="283"/>
            <ac:spMk id="2307" creationId="{00000000-0000-0000-0000-000000000000}"/>
          </ac:spMkLst>
        </pc:spChg>
        <pc:spChg chg="mod">
          <ac:chgData name="Jinhong Brejnholt (JINB)" userId="b8219c71-9da7-4a12-aded-a071d88b9102" providerId="ADAL" clId="{9B9BC756-21A3-4C5E-A645-E7A1CF384771}" dt="2024-09-16T06:54:28.273" v="2789" actId="1076"/>
          <ac:spMkLst>
            <pc:docMk/>
            <pc:sldMk cId="0" sldId="283"/>
            <ac:spMk id="2323" creationId="{00000000-0000-0000-0000-000000000000}"/>
          </ac:spMkLst>
        </pc:spChg>
        <pc:spChg chg="mod">
          <ac:chgData name="Jinhong Brejnholt (JINB)" userId="b8219c71-9da7-4a12-aded-a071d88b9102" providerId="ADAL" clId="{9B9BC756-21A3-4C5E-A645-E7A1CF384771}" dt="2024-09-16T06:54:23.874" v="2788" actId="1076"/>
          <ac:spMkLst>
            <pc:docMk/>
            <pc:sldMk cId="0" sldId="283"/>
            <ac:spMk id="2339" creationId="{00000000-0000-0000-0000-000000000000}"/>
          </ac:spMkLst>
        </pc:spChg>
        <pc:spChg chg="mod">
          <ac:chgData name="Jinhong Brejnholt (JINB)" userId="b8219c71-9da7-4a12-aded-a071d88b9102" providerId="ADAL" clId="{9B9BC756-21A3-4C5E-A645-E7A1CF384771}" dt="2024-09-16T06:54:12.190" v="2787" actId="1076"/>
          <ac:spMkLst>
            <pc:docMk/>
            <pc:sldMk cId="0" sldId="283"/>
            <ac:spMk id="2355" creationId="{00000000-0000-0000-0000-000000000000}"/>
          </ac:spMkLst>
        </pc:spChg>
        <pc:spChg chg="mod">
          <ac:chgData name="Jinhong Brejnholt (JINB)" userId="b8219c71-9da7-4a12-aded-a071d88b9102" providerId="ADAL" clId="{9B9BC756-21A3-4C5E-A645-E7A1CF384771}" dt="2024-09-15T16:25:23.394" v="2774" actId="207"/>
          <ac:spMkLst>
            <pc:docMk/>
            <pc:sldMk cId="0" sldId="283"/>
            <ac:spMk id="2360" creationId="{00000000-0000-0000-0000-000000000000}"/>
          </ac:spMkLst>
        </pc:spChg>
        <pc:spChg chg="mod">
          <ac:chgData name="Jinhong Brejnholt (JINB)" userId="b8219c71-9da7-4a12-aded-a071d88b9102" providerId="ADAL" clId="{9B9BC756-21A3-4C5E-A645-E7A1CF384771}" dt="2024-09-15T16:13:03.427" v="2668" actId="20577"/>
          <ac:spMkLst>
            <pc:docMk/>
            <pc:sldMk cId="0" sldId="283"/>
            <ac:spMk id="2361" creationId="{00000000-0000-0000-0000-000000000000}"/>
          </ac:spMkLst>
        </pc:spChg>
        <pc:grpChg chg="mod">
          <ac:chgData name="Jinhong Brejnholt (JINB)" userId="b8219c71-9da7-4a12-aded-a071d88b9102" providerId="ADAL" clId="{9B9BC756-21A3-4C5E-A645-E7A1CF384771}" dt="2024-09-15T16:16:25.912" v="2747" actId="1076"/>
          <ac:grpSpMkLst>
            <pc:docMk/>
            <pc:sldMk cId="0" sldId="283"/>
            <ac:grpSpMk id="2278" creationId="{00000000-0000-0000-0000-000000000000}"/>
          </ac:grpSpMkLst>
        </pc:grpChg>
        <pc:grpChg chg="mod">
          <ac:chgData name="Jinhong Brejnholt (JINB)" userId="b8219c71-9da7-4a12-aded-a071d88b9102" providerId="ADAL" clId="{9B9BC756-21A3-4C5E-A645-E7A1CF384771}" dt="2024-09-15T16:15:02.646" v="2717" actId="1076"/>
          <ac:grpSpMkLst>
            <pc:docMk/>
            <pc:sldMk cId="0" sldId="283"/>
            <ac:grpSpMk id="2281" creationId="{00000000-0000-0000-0000-000000000000}"/>
          </ac:grpSpMkLst>
        </pc:grpChg>
        <pc:grpChg chg="mod">
          <ac:chgData name="Jinhong Brejnholt (JINB)" userId="b8219c71-9da7-4a12-aded-a071d88b9102" providerId="ADAL" clId="{9B9BC756-21A3-4C5E-A645-E7A1CF384771}" dt="2024-09-15T16:13:53.924" v="2691" actId="1076"/>
          <ac:grpSpMkLst>
            <pc:docMk/>
            <pc:sldMk cId="0" sldId="283"/>
            <ac:grpSpMk id="2284" creationId="{00000000-0000-0000-0000-000000000000}"/>
          </ac:grpSpMkLst>
        </pc:grpChg>
        <pc:grpChg chg="mod">
          <ac:chgData name="Jinhong Brejnholt (JINB)" userId="b8219c71-9da7-4a12-aded-a071d88b9102" providerId="ADAL" clId="{9B9BC756-21A3-4C5E-A645-E7A1CF384771}" dt="2024-09-15T16:16:29.862" v="2748" actId="1076"/>
          <ac:grpSpMkLst>
            <pc:docMk/>
            <pc:sldMk cId="0" sldId="283"/>
            <ac:grpSpMk id="2287" creationId="{00000000-0000-0000-0000-000000000000}"/>
          </ac:grpSpMkLst>
        </pc:grpChg>
        <pc:picChg chg="add mod">
          <ac:chgData name="Jinhong Brejnholt (JINB)" userId="b8219c71-9da7-4a12-aded-a071d88b9102" providerId="ADAL" clId="{9B9BC756-21A3-4C5E-A645-E7A1CF384771}" dt="2024-09-18T13:41:02.462" v="3125"/>
          <ac:picMkLst>
            <pc:docMk/>
            <pc:sldMk cId="0" sldId="283"/>
            <ac:picMk id="5" creationId="{B5339D34-7683-48CC-B457-0A6121E6FDD2}"/>
          </ac:picMkLst>
        </pc:picChg>
      </pc:sldChg>
      <pc:sldChg chg="addSp modSp add del mod ord setBg chgLayout">
        <pc:chgData name="Jinhong Brejnholt (JINB)" userId="b8219c71-9da7-4a12-aded-a071d88b9102" providerId="ADAL" clId="{9B9BC756-21A3-4C5E-A645-E7A1CF384771}" dt="2024-09-18T13:35:52.387" v="3092" actId="47"/>
        <pc:sldMkLst>
          <pc:docMk/>
          <pc:sldMk cId="4138256520" sldId="596"/>
        </pc:sldMkLst>
        <pc:spChg chg="add mod ord">
          <ac:chgData name="Jinhong Brejnholt (JINB)" userId="b8219c71-9da7-4a12-aded-a071d88b9102" providerId="ADAL" clId="{9B9BC756-21A3-4C5E-A645-E7A1CF384771}" dt="2024-09-18T13:33:32.628" v="3071" actId="700"/>
          <ac:spMkLst>
            <pc:docMk/>
            <pc:sldMk cId="4138256520" sldId="596"/>
            <ac:spMk id="8" creationId="{E93D1A27-8746-6372-0C2D-452BED9C7662}"/>
          </ac:spMkLst>
        </pc:spChg>
        <pc:spChg chg="mod ord">
          <ac:chgData name="Jinhong Brejnholt (JINB)" userId="b8219c71-9da7-4a12-aded-a071d88b9102" providerId="ADAL" clId="{9B9BC756-21A3-4C5E-A645-E7A1CF384771}" dt="2024-09-18T13:33:32.628" v="3071" actId="700"/>
          <ac:spMkLst>
            <pc:docMk/>
            <pc:sldMk cId="4138256520" sldId="596"/>
            <ac:spMk id="9" creationId="{65AD8241-200F-6DB4-DC36-94AB47DCF2D1}"/>
          </ac:spMkLst>
        </pc:spChg>
        <pc:picChg chg="mod">
          <ac:chgData name="Jinhong Brejnholt (JINB)" userId="b8219c71-9da7-4a12-aded-a071d88b9102" providerId="ADAL" clId="{9B9BC756-21A3-4C5E-A645-E7A1CF384771}" dt="2024-09-10T19:39:06.529" v="138"/>
          <ac:picMkLst>
            <pc:docMk/>
            <pc:sldMk cId="4138256520" sldId="596"/>
            <ac:picMk id="5" creationId="{1DE4102C-4C62-2013-B89D-82FF49738F33}"/>
          </ac:picMkLst>
        </pc:picChg>
        <pc:picChg chg="mod ord">
          <ac:chgData name="Jinhong Brejnholt (JINB)" userId="b8219c71-9da7-4a12-aded-a071d88b9102" providerId="ADAL" clId="{9B9BC756-21A3-4C5E-A645-E7A1CF384771}" dt="2024-09-18T13:33:32.628" v="3071" actId="700"/>
          <ac:picMkLst>
            <pc:docMk/>
            <pc:sldMk cId="4138256520" sldId="596"/>
            <ac:picMk id="12" creationId="{9CD5A3EE-DE76-FE20-D316-C763DFB15699}"/>
          </ac:picMkLst>
        </pc:picChg>
      </pc:sldChg>
      <pc:sldChg chg="delSp add del setBg delDesignElem">
        <pc:chgData name="Jinhong Brejnholt (JINB)" userId="b8219c71-9da7-4a12-aded-a071d88b9102" providerId="ADAL" clId="{9B9BC756-21A3-4C5E-A645-E7A1CF384771}" dt="2024-09-10T19:36:00.994" v="126" actId="47"/>
        <pc:sldMkLst>
          <pc:docMk/>
          <pc:sldMk cId="3376977830" sldId="629"/>
        </pc:sldMkLst>
        <pc:spChg chg="del">
          <ac:chgData name="Jinhong Brejnholt (JINB)" userId="b8219c71-9da7-4a12-aded-a071d88b9102" providerId="ADAL" clId="{9B9BC756-21A3-4C5E-A645-E7A1CF384771}" dt="2024-09-10T19:35:27.647" v="124"/>
          <ac:spMkLst>
            <pc:docMk/>
            <pc:sldMk cId="3376977830" sldId="629"/>
            <ac:spMk id="14" creationId="{D1EA859B-E555-4109-94F3-6700E046E008}"/>
          </ac:spMkLst>
        </pc:spChg>
        <pc:spChg chg="del">
          <ac:chgData name="Jinhong Brejnholt (JINB)" userId="b8219c71-9da7-4a12-aded-a071d88b9102" providerId="ADAL" clId="{9B9BC756-21A3-4C5E-A645-E7A1CF384771}" dt="2024-09-10T19:35:27.647" v="124"/>
          <ac:spMkLst>
            <pc:docMk/>
            <pc:sldMk cId="3376977830" sldId="629"/>
            <ac:spMk id="15" creationId="{04812C46-200A-4DEB-A05E-3ED6C68C2387}"/>
          </ac:spMkLst>
        </pc:spChg>
      </pc:sldChg>
      <pc:sldChg chg="addSp delSp modSp add mod ord chgLayout">
        <pc:chgData name="Jinhong Brejnholt (JINB)" userId="b8219c71-9da7-4a12-aded-a071d88b9102" providerId="ADAL" clId="{9B9BC756-21A3-4C5E-A645-E7A1CF384771}" dt="2024-09-18T13:41:40.618" v="3130" actId="478"/>
        <pc:sldMkLst>
          <pc:docMk/>
          <pc:sldMk cId="1192864044" sldId="684"/>
        </pc:sldMkLst>
        <pc:spChg chg="add del mod ord">
          <ac:chgData name="Jinhong Brejnholt (JINB)" userId="b8219c71-9da7-4a12-aded-a071d88b9102" providerId="ADAL" clId="{9B9BC756-21A3-4C5E-A645-E7A1CF384771}" dt="2024-09-18T13:41:40.618" v="3130" actId="478"/>
          <ac:spMkLst>
            <pc:docMk/>
            <pc:sldMk cId="1192864044" sldId="684"/>
            <ac:spMk id="3" creationId="{0C0DA1F9-8F4C-C07E-2B96-9D33EFB8E546}"/>
          </ac:spMkLst>
        </pc:spChg>
        <pc:spChg chg="del">
          <ac:chgData name="Jinhong Brejnholt (JINB)" userId="b8219c71-9da7-4a12-aded-a071d88b9102" providerId="ADAL" clId="{9B9BC756-21A3-4C5E-A645-E7A1CF384771}" dt="2024-09-18T13:34:15.863" v="3081" actId="478"/>
          <ac:spMkLst>
            <pc:docMk/>
            <pc:sldMk cId="1192864044" sldId="684"/>
            <ac:spMk id="5" creationId="{1AE8A028-E5D5-212E-93C3-B794752CAA27}"/>
          </ac:spMkLst>
        </pc:spChg>
        <pc:spChg chg="mod ord">
          <ac:chgData name="Jinhong Brejnholt (JINB)" userId="b8219c71-9da7-4a12-aded-a071d88b9102" providerId="ADAL" clId="{9B9BC756-21A3-4C5E-A645-E7A1CF384771}" dt="2024-09-18T13:34:04.628" v="3076" actId="27636"/>
          <ac:spMkLst>
            <pc:docMk/>
            <pc:sldMk cId="1192864044" sldId="684"/>
            <ac:spMk id="6" creationId="{76FBCFED-0BB7-EBBE-32CE-AD9F1BDD37CF}"/>
          </ac:spMkLst>
        </pc:spChg>
        <pc:spChg chg="del">
          <ac:chgData name="Jinhong Brejnholt (JINB)" userId="b8219c71-9da7-4a12-aded-a071d88b9102" providerId="ADAL" clId="{9B9BC756-21A3-4C5E-A645-E7A1CF384771}" dt="2024-09-18T13:34:12.951" v="3080" actId="478"/>
          <ac:spMkLst>
            <pc:docMk/>
            <pc:sldMk cId="1192864044" sldId="684"/>
            <ac:spMk id="7" creationId="{9DD0FFD7-CE27-8BD1-A614-E391B6523AAF}"/>
          </ac:spMkLst>
        </pc:spChg>
        <pc:spChg chg="add del mod ord">
          <ac:chgData name="Jinhong Brejnholt (JINB)" userId="b8219c71-9da7-4a12-aded-a071d88b9102" providerId="ADAL" clId="{9B9BC756-21A3-4C5E-A645-E7A1CF384771}" dt="2024-09-18T13:34:06.519" v="3077" actId="478"/>
          <ac:spMkLst>
            <pc:docMk/>
            <pc:sldMk cId="1192864044" sldId="684"/>
            <ac:spMk id="11" creationId="{D23F4663-2D92-B698-797B-77B5BBD2DFDC}"/>
          </ac:spMkLst>
        </pc:spChg>
        <pc:picChg chg="mod">
          <ac:chgData name="Jinhong Brejnholt (JINB)" userId="b8219c71-9da7-4a12-aded-a071d88b9102" providerId="ADAL" clId="{9B9BC756-21A3-4C5E-A645-E7A1CF384771}" dt="2024-09-18T13:34:37.927" v="3086" actId="1076"/>
          <ac:picMkLst>
            <pc:docMk/>
            <pc:sldMk cId="1192864044" sldId="684"/>
            <ac:picMk id="8" creationId="{2990FFB3-C17C-3E0D-84A4-740A40949B03}"/>
          </ac:picMkLst>
        </pc:picChg>
        <pc:picChg chg="mod">
          <ac:chgData name="Jinhong Brejnholt (JINB)" userId="b8219c71-9da7-4a12-aded-a071d88b9102" providerId="ADAL" clId="{9B9BC756-21A3-4C5E-A645-E7A1CF384771}" dt="2024-09-18T13:35:01.574" v="3090" actId="1076"/>
          <ac:picMkLst>
            <pc:docMk/>
            <pc:sldMk cId="1192864044" sldId="684"/>
            <ac:picMk id="9" creationId="{C661C8BE-52D4-D22C-34C9-1BE861F4A07F}"/>
          </ac:picMkLst>
        </pc:picChg>
        <pc:picChg chg="mod modCrop">
          <ac:chgData name="Jinhong Brejnholt (JINB)" userId="b8219c71-9da7-4a12-aded-a071d88b9102" providerId="ADAL" clId="{9B9BC756-21A3-4C5E-A645-E7A1CF384771}" dt="2024-09-18T13:34:55.367" v="3088" actId="1076"/>
          <ac:picMkLst>
            <pc:docMk/>
            <pc:sldMk cId="1192864044" sldId="684"/>
            <ac:picMk id="10" creationId="{06FE6F2E-D7B5-ACB7-67C1-EC95C688F45F}"/>
          </ac:picMkLst>
        </pc:picChg>
      </pc:sldChg>
      <pc:sldChg chg="delSp modSp add mod ord">
        <pc:chgData name="Jinhong Brejnholt (JINB)" userId="b8219c71-9da7-4a12-aded-a071d88b9102" providerId="ADAL" clId="{9B9BC756-21A3-4C5E-A645-E7A1CF384771}" dt="2024-09-18T13:41:48.386" v="3131" actId="478"/>
        <pc:sldMkLst>
          <pc:docMk/>
          <pc:sldMk cId="1521938178" sldId="685"/>
        </pc:sldMkLst>
        <pc:spChg chg="del">
          <ac:chgData name="Jinhong Brejnholt (JINB)" userId="b8219c71-9da7-4a12-aded-a071d88b9102" providerId="ADAL" clId="{9B9BC756-21A3-4C5E-A645-E7A1CF384771}" dt="2024-09-18T13:41:48.386" v="3131" actId="478"/>
          <ac:spMkLst>
            <pc:docMk/>
            <pc:sldMk cId="1521938178" sldId="685"/>
            <ac:spMk id="3" creationId="{B1DA60C5-D99A-E00C-E0E3-4260F4BC0C4E}"/>
          </ac:spMkLst>
        </pc:spChg>
        <pc:spChg chg="mod">
          <ac:chgData name="Jinhong Brejnholt (JINB)" userId="b8219c71-9da7-4a12-aded-a071d88b9102" providerId="ADAL" clId="{9B9BC756-21A3-4C5E-A645-E7A1CF384771}" dt="2024-09-11T19:19:30.275" v="201" actId="20577"/>
          <ac:spMkLst>
            <pc:docMk/>
            <pc:sldMk cId="1521938178" sldId="685"/>
            <ac:spMk id="9" creationId="{5A68FF89-5BDC-D8FA-5EA6-EE28D409AB56}"/>
          </ac:spMkLst>
        </pc:spChg>
        <pc:spChg chg="mod">
          <ac:chgData name="Jinhong Brejnholt (JINB)" userId="b8219c71-9da7-4a12-aded-a071d88b9102" providerId="ADAL" clId="{9B9BC756-21A3-4C5E-A645-E7A1CF384771}" dt="2024-09-10T19:39:44.169" v="166" actId="20577"/>
          <ac:spMkLst>
            <pc:docMk/>
            <pc:sldMk cId="1521938178" sldId="685"/>
            <ac:spMk id="16" creationId="{C502E188-AB5D-99A7-7B7E-301503629A05}"/>
          </ac:spMkLst>
        </pc:spChg>
        <pc:picChg chg="mod">
          <ac:chgData name="Jinhong Brejnholt (JINB)" userId="b8219c71-9da7-4a12-aded-a071d88b9102" providerId="ADAL" clId="{9B9BC756-21A3-4C5E-A645-E7A1CF384771}" dt="2024-09-10T19:36:49.888" v="130" actId="14100"/>
          <ac:picMkLst>
            <pc:docMk/>
            <pc:sldMk cId="1521938178" sldId="685"/>
            <ac:picMk id="2" creationId="{933B67FE-B046-AC84-9328-64E3F006BDCB}"/>
          </ac:picMkLst>
        </pc:picChg>
      </pc:sldChg>
      <pc:sldChg chg="addSp delSp modSp new del mod ord modClrScheme chgLayout">
        <pc:chgData name="Jinhong Brejnholt (JINB)" userId="b8219c71-9da7-4a12-aded-a071d88b9102" providerId="ADAL" clId="{9B9BC756-21A3-4C5E-A645-E7A1CF384771}" dt="2024-09-15T16:17:05.302" v="2752" actId="47"/>
        <pc:sldMkLst>
          <pc:docMk/>
          <pc:sldMk cId="3222791899" sldId="686"/>
        </pc:sldMkLst>
        <pc:spChg chg="add del">
          <ac:chgData name="Jinhong Brejnholt (JINB)" userId="b8219c71-9da7-4a12-aded-a071d88b9102" providerId="ADAL" clId="{9B9BC756-21A3-4C5E-A645-E7A1CF384771}" dt="2024-09-10T19:41:55.511" v="181" actId="26606"/>
          <ac:spMkLst>
            <pc:docMk/>
            <pc:sldMk cId="3222791899" sldId="686"/>
            <ac:spMk id="2" creationId="{F5F2079E-92E4-A1CF-9F04-9ED652D4A101}"/>
          </ac:spMkLst>
        </pc:spChg>
        <pc:spChg chg="mod">
          <ac:chgData name="Jinhong Brejnholt (JINB)" userId="b8219c71-9da7-4a12-aded-a071d88b9102" providerId="ADAL" clId="{9B9BC756-21A3-4C5E-A645-E7A1CF384771}" dt="2024-09-10T19:41:55.511" v="181" actId="26606"/>
          <ac:spMkLst>
            <pc:docMk/>
            <pc:sldMk cId="3222791899" sldId="686"/>
            <ac:spMk id="3" creationId="{58EA41CA-2E44-69C2-D646-E9F3A2D2BFC8}"/>
          </ac:spMkLst>
        </pc:spChg>
        <pc:spChg chg="mod">
          <ac:chgData name="Jinhong Brejnholt (JINB)" userId="b8219c71-9da7-4a12-aded-a071d88b9102" providerId="ADAL" clId="{9B9BC756-21A3-4C5E-A645-E7A1CF384771}" dt="2024-09-10T19:41:55.511" v="181" actId="26606"/>
          <ac:spMkLst>
            <pc:docMk/>
            <pc:sldMk cId="3222791899" sldId="686"/>
            <ac:spMk id="4" creationId="{7FA66481-B50F-B5F0-64A1-CDEBCA107D73}"/>
          </ac:spMkLst>
        </pc:spChg>
        <pc:spChg chg="add del">
          <ac:chgData name="Jinhong Brejnholt (JINB)" userId="b8219c71-9da7-4a12-aded-a071d88b9102" providerId="ADAL" clId="{9B9BC756-21A3-4C5E-A645-E7A1CF384771}" dt="2024-09-10T19:41:55.511" v="181" actId="26606"/>
          <ac:spMkLst>
            <pc:docMk/>
            <pc:sldMk cId="3222791899" sldId="686"/>
            <ac:spMk id="5" creationId="{45A7C71F-1C5B-29B3-BA3E-37B32FEA10BA}"/>
          </ac:spMkLst>
        </pc:spChg>
        <pc:spChg chg="add del">
          <ac:chgData name="Jinhong Brejnholt (JINB)" userId="b8219c71-9da7-4a12-aded-a071d88b9102" providerId="ADAL" clId="{9B9BC756-21A3-4C5E-A645-E7A1CF384771}" dt="2024-09-10T19:41:55.511" v="181" actId="26606"/>
          <ac:spMkLst>
            <pc:docMk/>
            <pc:sldMk cId="3222791899" sldId="686"/>
            <ac:spMk id="6" creationId="{0D52E7C6-E767-6860-8E57-F55A377DF5F7}"/>
          </ac:spMkLst>
        </pc:spChg>
        <pc:spChg chg="del">
          <ac:chgData name="Jinhong Brejnholt (JINB)" userId="b8219c71-9da7-4a12-aded-a071d88b9102" providerId="ADAL" clId="{9B9BC756-21A3-4C5E-A645-E7A1CF384771}" dt="2024-09-10T19:41:31.528" v="170" actId="931"/>
          <ac:spMkLst>
            <pc:docMk/>
            <pc:sldMk cId="3222791899" sldId="686"/>
            <ac:spMk id="7" creationId="{A47828D9-08D4-9D07-1B56-EF47CACA0924}"/>
          </ac:spMkLst>
        </pc:spChg>
        <pc:spChg chg="add del mod">
          <ac:chgData name="Jinhong Brejnholt (JINB)" userId="b8219c71-9da7-4a12-aded-a071d88b9102" providerId="ADAL" clId="{9B9BC756-21A3-4C5E-A645-E7A1CF384771}" dt="2024-09-10T19:41:48.196" v="172" actId="26606"/>
          <ac:spMkLst>
            <pc:docMk/>
            <pc:sldMk cId="3222791899" sldId="686"/>
            <ac:spMk id="14" creationId="{D3D41BF3-A5AB-6FA9-1BC2-A438DFFD9105}"/>
          </ac:spMkLst>
        </pc:spChg>
        <pc:spChg chg="add del mod">
          <ac:chgData name="Jinhong Brejnholt (JINB)" userId="b8219c71-9da7-4a12-aded-a071d88b9102" providerId="ADAL" clId="{9B9BC756-21A3-4C5E-A645-E7A1CF384771}" dt="2024-09-10T19:41:48.196" v="172" actId="26606"/>
          <ac:spMkLst>
            <pc:docMk/>
            <pc:sldMk cId="3222791899" sldId="686"/>
            <ac:spMk id="16" creationId="{85ED2A22-9FDE-B348-AE40-14457F6B9F28}"/>
          </ac:spMkLst>
        </pc:spChg>
        <pc:spChg chg="add del mod">
          <ac:chgData name="Jinhong Brejnholt (JINB)" userId="b8219c71-9da7-4a12-aded-a071d88b9102" providerId="ADAL" clId="{9B9BC756-21A3-4C5E-A645-E7A1CF384771}" dt="2024-09-10T19:41:48.196" v="172" actId="26606"/>
          <ac:spMkLst>
            <pc:docMk/>
            <pc:sldMk cId="3222791899" sldId="686"/>
            <ac:spMk id="18" creationId="{B56FDE7F-EDB8-4DC5-9D41-8372A3A1E0E9}"/>
          </ac:spMkLst>
        </pc:spChg>
        <pc:spChg chg="add del mod">
          <ac:chgData name="Jinhong Brejnholt (JINB)" userId="b8219c71-9da7-4a12-aded-a071d88b9102" providerId="ADAL" clId="{9B9BC756-21A3-4C5E-A645-E7A1CF384771}" dt="2024-09-10T19:41:52.420" v="174" actId="26606"/>
          <ac:spMkLst>
            <pc:docMk/>
            <pc:sldMk cId="3222791899" sldId="686"/>
            <ac:spMk id="20" creationId="{3D396CE7-5BC2-F613-164D-5733C0BA5B19}"/>
          </ac:spMkLst>
        </pc:spChg>
        <pc:spChg chg="add del mod">
          <ac:chgData name="Jinhong Brejnholt (JINB)" userId="b8219c71-9da7-4a12-aded-a071d88b9102" providerId="ADAL" clId="{9B9BC756-21A3-4C5E-A645-E7A1CF384771}" dt="2024-09-10T19:41:52.420" v="174" actId="26606"/>
          <ac:spMkLst>
            <pc:docMk/>
            <pc:sldMk cId="3222791899" sldId="686"/>
            <ac:spMk id="21" creationId="{3C2C6BA6-81AE-81E3-3FF1-EB9A13D1BE9A}"/>
          </ac:spMkLst>
        </pc:spChg>
        <pc:spChg chg="add del mod">
          <ac:chgData name="Jinhong Brejnholt (JINB)" userId="b8219c71-9da7-4a12-aded-a071d88b9102" providerId="ADAL" clId="{9B9BC756-21A3-4C5E-A645-E7A1CF384771}" dt="2024-09-10T19:41:52.420" v="174" actId="26606"/>
          <ac:spMkLst>
            <pc:docMk/>
            <pc:sldMk cId="3222791899" sldId="686"/>
            <ac:spMk id="22" creationId="{E272EFD8-5C44-E940-CAED-60617BC64566}"/>
          </ac:spMkLst>
        </pc:spChg>
        <pc:spChg chg="add del mod">
          <ac:chgData name="Jinhong Brejnholt (JINB)" userId="b8219c71-9da7-4a12-aded-a071d88b9102" providerId="ADAL" clId="{9B9BC756-21A3-4C5E-A645-E7A1CF384771}" dt="2024-09-10T19:41:52.420" v="174" actId="26606"/>
          <ac:spMkLst>
            <pc:docMk/>
            <pc:sldMk cId="3222791899" sldId="686"/>
            <ac:spMk id="23" creationId="{C7C3D023-1733-06C4-8CD2-A208EC0D4038}"/>
          </ac:spMkLst>
        </pc:spChg>
        <pc:spChg chg="add del mod">
          <ac:chgData name="Jinhong Brejnholt (JINB)" userId="b8219c71-9da7-4a12-aded-a071d88b9102" providerId="ADAL" clId="{9B9BC756-21A3-4C5E-A645-E7A1CF384771}" dt="2024-09-10T19:41:54.463" v="176" actId="26606"/>
          <ac:spMkLst>
            <pc:docMk/>
            <pc:sldMk cId="3222791899" sldId="686"/>
            <ac:spMk id="25" creationId="{D3D41BF3-A5AB-6FA9-1BC2-A438DFFD9105}"/>
          </ac:spMkLst>
        </pc:spChg>
        <pc:spChg chg="add del mod">
          <ac:chgData name="Jinhong Brejnholt (JINB)" userId="b8219c71-9da7-4a12-aded-a071d88b9102" providerId="ADAL" clId="{9B9BC756-21A3-4C5E-A645-E7A1CF384771}" dt="2024-09-10T19:41:54.463" v="176" actId="26606"/>
          <ac:spMkLst>
            <pc:docMk/>
            <pc:sldMk cId="3222791899" sldId="686"/>
            <ac:spMk id="26" creationId="{85ED2A22-9FDE-B348-AE40-14457F6B9F28}"/>
          </ac:spMkLst>
        </pc:spChg>
        <pc:spChg chg="add del mod">
          <ac:chgData name="Jinhong Brejnholt (JINB)" userId="b8219c71-9da7-4a12-aded-a071d88b9102" providerId="ADAL" clId="{9B9BC756-21A3-4C5E-A645-E7A1CF384771}" dt="2024-09-10T19:41:54.463" v="176" actId="26606"/>
          <ac:spMkLst>
            <pc:docMk/>
            <pc:sldMk cId="3222791899" sldId="686"/>
            <ac:spMk id="27" creationId="{B56FDE7F-EDB8-4DC5-9D41-8372A3A1E0E9}"/>
          </ac:spMkLst>
        </pc:spChg>
        <pc:spChg chg="add del">
          <ac:chgData name="Jinhong Brejnholt (JINB)" userId="b8219c71-9da7-4a12-aded-a071d88b9102" providerId="ADAL" clId="{9B9BC756-21A3-4C5E-A645-E7A1CF384771}" dt="2024-09-10T19:41:54.982" v="178" actId="26606"/>
          <ac:spMkLst>
            <pc:docMk/>
            <pc:sldMk cId="3222791899" sldId="686"/>
            <ac:spMk id="29" creationId="{BADBFC1B-E758-93D3-FDC6-0CFA35ADCF9B}"/>
          </ac:spMkLst>
        </pc:spChg>
        <pc:spChg chg="add del">
          <ac:chgData name="Jinhong Brejnholt (JINB)" userId="b8219c71-9da7-4a12-aded-a071d88b9102" providerId="ADAL" clId="{9B9BC756-21A3-4C5E-A645-E7A1CF384771}" dt="2024-09-10T19:41:54.982" v="178" actId="26606"/>
          <ac:spMkLst>
            <pc:docMk/>
            <pc:sldMk cId="3222791899" sldId="686"/>
            <ac:spMk id="30" creationId="{19A7A698-6034-3656-1483-E56B488D89A9}"/>
          </ac:spMkLst>
        </pc:spChg>
        <pc:spChg chg="add del">
          <ac:chgData name="Jinhong Brejnholt (JINB)" userId="b8219c71-9da7-4a12-aded-a071d88b9102" providerId="ADAL" clId="{9B9BC756-21A3-4C5E-A645-E7A1CF384771}" dt="2024-09-10T19:41:54.982" v="178" actId="26606"/>
          <ac:spMkLst>
            <pc:docMk/>
            <pc:sldMk cId="3222791899" sldId="686"/>
            <ac:spMk id="31" creationId="{CC6E3DCC-3B5C-053D-8575-1CEC3031B744}"/>
          </ac:spMkLst>
        </pc:spChg>
        <pc:spChg chg="add del mod">
          <ac:chgData name="Jinhong Brejnholt (JINB)" userId="b8219c71-9da7-4a12-aded-a071d88b9102" providerId="ADAL" clId="{9B9BC756-21A3-4C5E-A645-E7A1CF384771}" dt="2024-09-10T19:41:55.507" v="180" actId="26606"/>
          <ac:spMkLst>
            <pc:docMk/>
            <pc:sldMk cId="3222791899" sldId="686"/>
            <ac:spMk id="33" creationId="{3C78E893-D1C0-8E96-91A4-6FA83A5495A6}"/>
          </ac:spMkLst>
        </pc:spChg>
        <pc:spChg chg="add del mod">
          <ac:chgData name="Jinhong Brejnholt (JINB)" userId="b8219c71-9da7-4a12-aded-a071d88b9102" providerId="ADAL" clId="{9B9BC756-21A3-4C5E-A645-E7A1CF384771}" dt="2024-09-10T19:41:55.507" v="180" actId="26606"/>
          <ac:spMkLst>
            <pc:docMk/>
            <pc:sldMk cId="3222791899" sldId="686"/>
            <ac:spMk id="34" creationId="{D56B6AFF-4494-A1DC-27F2-3F81F29287E1}"/>
          </ac:spMkLst>
        </pc:spChg>
        <pc:spChg chg="add mod">
          <ac:chgData name="Jinhong Brejnholt (JINB)" userId="b8219c71-9da7-4a12-aded-a071d88b9102" providerId="ADAL" clId="{9B9BC756-21A3-4C5E-A645-E7A1CF384771}" dt="2024-09-11T19:20:16.400" v="211" actId="20577"/>
          <ac:spMkLst>
            <pc:docMk/>
            <pc:sldMk cId="3222791899" sldId="686"/>
            <ac:spMk id="36" creationId="{3C2C6BA6-81AE-81E3-3FF1-EB9A13D1BE9A}"/>
          </ac:spMkLst>
        </pc:spChg>
        <pc:spChg chg="add mod">
          <ac:chgData name="Jinhong Brejnholt (JINB)" userId="b8219c71-9da7-4a12-aded-a071d88b9102" providerId="ADAL" clId="{9B9BC756-21A3-4C5E-A645-E7A1CF384771}" dt="2024-09-10T19:42:02.002" v="192" actId="20577"/>
          <ac:spMkLst>
            <pc:docMk/>
            <pc:sldMk cId="3222791899" sldId="686"/>
            <ac:spMk id="37" creationId="{E272EFD8-5C44-E940-CAED-60617BC64566}"/>
          </ac:spMkLst>
        </pc:spChg>
        <pc:spChg chg="add del mod">
          <ac:chgData name="Jinhong Brejnholt (JINB)" userId="b8219c71-9da7-4a12-aded-a071d88b9102" providerId="ADAL" clId="{9B9BC756-21A3-4C5E-A645-E7A1CF384771}" dt="2024-09-10T19:42:06.946" v="194" actId="478"/>
          <ac:spMkLst>
            <pc:docMk/>
            <pc:sldMk cId="3222791899" sldId="686"/>
            <ac:spMk id="38" creationId="{C7C3D023-1733-06C4-8CD2-A208EC0D4038}"/>
          </ac:spMkLst>
        </pc:spChg>
        <pc:spChg chg="add del mod">
          <ac:chgData name="Jinhong Brejnholt (JINB)" userId="b8219c71-9da7-4a12-aded-a071d88b9102" providerId="ADAL" clId="{9B9BC756-21A3-4C5E-A645-E7A1CF384771}" dt="2024-09-10T19:42:06.030" v="193" actId="478"/>
          <ac:spMkLst>
            <pc:docMk/>
            <pc:sldMk cId="3222791899" sldId="686"/>
            <ac:spMk id="39" creationId="{3D396CE7-5BC2-F613-164D-5733C0BA5B19}"/>
          </ac:spMkLst>
        </pc:spChg>
        <pc:picChg chg="add mod ord">
          <ac:chgData name="Jinhong Brejnholt (JINB)" userId="b8219c71-9da7-4a12-aded-a071d88b9102" providerId="ADAL" clId="{9B9BC756-21A3-4C5E-A645-E7A1CF384771}" dt="2024-09-10T19:41:55.511" v="181" actId="26606"/>
          <ac:picMkLst>
            <pc:docMk/>
            <pc:sldMk cId="3222791899" sldId="686"/>
            <ac:picMk id="9" creationId="{6672A303-55CD-02BE-54D7-8C2B4781BE2E}"/>
          </ac:picMkLst>
        </pc:picChg>
      </pc:sldChg>
      <pc:sldChg chg="modSp new del mod ord">
        <pc:chgData name="Jinhong Brejnholt (JINB)" userId="b8219c71-9da7-4a12-aded-a071d88b9102" providerId="ADAL" clId="{9B9BC756-21A3-4C5E-A645-E7A1CF384771}" dt="2024-09-15T16:17:07.196" v="2753" actId="47"/>
        <pc:sldMkLst>
          <pc:docMk/>
          <pc:sldMk cId="1705993889" sldId="687"/>
        </pc:sldMkLst>
        <pc:spChg chg="mod">
          <ac:chgData name="Jinhong Brejnholt (JINB)" userId="b8219c71-9da7-4a12-aded-a071d88b9102" providerId="ADAL" clId="{9B9BC756-21A3-4C5E-A645-E7A1CF384771}" dt="2024-09-11T19:41:23.183" v="1018" actId="20577"/>
          <ac:spMkLst>
            <pc:docMk/>
            <pc:sldMk cId="1705993889" sldId="687"/>
            <ac:spMk id="7" creationId="{310E0F75-AE94-FA93-DE0D-A17B3E13BDC4}"/>
          </ac:spMkLst>
        </pc:spChg>
      </pc:sldChg>
      <pc:sldChg chg="addSp delSp modSp new add del mod modClrScheme chgLayout modNotesTx">
        <pc:chgData name="Jinhong Brejnholt (JINB)" userId="b8219c71-9da7-4a12-aded-a071d88b9102" providerId="ADAL" clId="{9B9BC756-21A3-4C5E-A645-E7A1CF384771}" dt="2024-09-18T13:41:10.842" v="3127" actId="478"/>
        <pc:sldMkLst>
          <pc:docMk/>
          <pc:sldMk cId="1181600998" sldId="688"/>
        </pc:sldMkLst>
        <pc:spChg chg="del">
          <ac:chgData name="Jinhong Brejnholt (JINB)" userId="b8219c71-9da7-4a12-aded-a071d88b9102" providerId="ADAL" clId="{9B9BC756-21A3-4C5E-A645-E7A1CF384771}" dt="2024-09-18T13:20:46.174" v="3008" actId="700"/>
          <ac:spMkLst>
            <pc:docMk/>
            <pc:sldMk cId="1181600998" sldId="688"/>
            <ac:spMk id="2" creationId="{8DF530CB-17BE-B47F-F677-E0B2BCFC808F}"/>
          </ac:spMkLst>
        </pc:spChg>
        <pc:spChg chg="del mod ord">
          <ac:chgData name="Jinhong Brejnholt (JINB)" userId="b8219c71-9da7-4a12-aded-a071d88b9102" providerId="ADAL" clId="{9B9BC756-21A3-4C5E-A645-E7A1CF384771}" dt="2024-09-18T13:41:10.842" v="3127" actId="478"/>
          <ac:spMkLst>
            <pc:docMk/>
            <pc:sldMk cId="1181600998" sldId="688"/>
            <ac:spMk id="3" creationId="{809308D3-D691-95D7-966C-D615F09B10CF}"/>
          </ac:spMkLst>
        </pc:spChg>
        <pc:spChg chg="del mod ord">
          <ac:chgData name="Jinhong Brejnholt (JINB)" userId="b8219c71-9da7-4a12-aded-a071d88b9102" providerId="ADAL" clId="{9B9BC756-21A3-4C5E-A645-E7A1CF384771}" dt="2024-09-18T13:38:23.176" v="3102" actId="478"/>
          <ac:spMkLst>
            <pc:docMk/>
            <pc:sldMk cId="1181600998" sldId="688"/>
            <ac:spMk id="4" creationId="{9ABA0D4F-1229-5F36-9760-C0CDFA5567E0}"/>
          </ac:spMkLst>
        </pc:spChg>
        <pc:spChg chg="mod ord">
          <ac:chgData name="Jinhong Brejnholt (JINB)" userId="b8219c71-9da7-4a12-aded-a071d88b9102" providerId="ADAL" clId="{9B9BC756-21A3-4C5E-A645-E7A1CF384771}" dt="2024-09-18T13:33:32.709" v="3072" actId="27636"/>
          <ac:spMkLst>
            <pc:docMk/>
            <pc:sldMk cId="1181600998" sldId="688"/>
            <ac:spMk id="5" creationId="{59A412E3-DBFA-1C4A-1E35-4A3072EBE0CD}"/>
          </ac:spMkLst>
        </pc:spChg>
        <pc:spChg chg="del">
          <ac:chgData name="Jinhong Brejnholt (JINB)" userId="b8219c71-9da7-4a12-aded-a071d88b9102" providerId="ADAL" clId="{9B9BC756-21A3-4C5E-A645-E7A1CF384771}" dt="2024-09-18T13:20:46.174" v="3008" actId="700"/>
          <ac:spMkLst>
            <pc:docMk/>
            <pc:sldMk cId="1181600998" sldId="688"/>
            <ac:spMk id="6" creationId="{34F382A9-07BE-E994-9FB8-8C3A409AA809}"/>
          </ac:spMkLst>
        </pc:spChg>
        <pc:spChg chg="del mod ord">
          <ac:chgData name="Jinhong Brejnholt (JINB)" userId="b8219c71-9da7-4a12-aded-a071d88b9102" providerId="ADAL" clId="{9B9BC756-21A3-4C5E-A645-E7A1CF384771}" dt="2024-09-18T13:20:46.174" v="3008" actId="700"/>
          <ac:spMkLst>
            <pc:docMk/>
            <pc:sldMk cId="1181600998" sldId="688"/>
            <ac:spMk id="7" creationId="{81ACA1D4-1DDE-6DF4-0ACF-E073A95EE7A9}"/>
          </ac:spMkLst>
        </pc:spChg>
        <pc:spChg chg="add del mod ord">
          <ac:chgData name="Jinhong Brejnholt (JINB)" userId="b8219c71-9da7-4a12-aded-a071d88b9102" providerId="ADAL" clId="{9B9BC756-21A3-4C5E-A645-E7A1CF384771}" dt="2024-09-18T13:21:00.498" v="3010" actId="478"/>
          <ac:spMkLst>
            <pc:docMk/>
            <pc:sldMk cId="1181600998" sldId="688"/>
            <ac:spMk id="8" creationId="{178647B8-FD7D-F7B7-CF61-F677B3482813}"/>
          </ac:spMkLst>
        </pc:spChg>
        <pc:spChg chg="add del mod">
          <ac:chgData name="Jinhong Brejnholt (JINB)" userId="b8219c71-9da7-4a12-aded-a071d88b9102" providerId="ADAL" clId="{9B9BC756-21A3-4C5E-A645-E7A1CF384771}" dt="2024-09-18T13:27:21.628" v="3036" actId="478"/>
          <ac:spMkLst>
            <pc:docMk/>
            <pc:sldMk cId="1181600998" sldId="688"/>
            <ac:spMk id="9" creationId="{D5B6B82E-AF81-1A19-CC08-0F49BED1C258}"/>
          </ac:spMkLst>
        </pc:spChg>
        <pc:spChg chg="add del mod ord">
          <ac:chgData name="Jinhong Brejnholt (JINB)" userId="b8219c71-9da7-4a12-aded-a071d88b9102" providerId="ADAL" clId="{9B9BC756-21A3-4C5E-A645-E7A1CF384771}" dt="2024-09-18T13:31:51.294" v="3048" actId="478"/>
          <ac:spMkLst>
            <pc:docMk/>
            <pc:sldMk cId="1181600998" sldId="688"/>
            <ac:spMk id="12" creationId="{720AAD66-BC31-6BD0-BA9D-12392AF0ACC6}"/>
          </ac:spMkLst>
        </pc:spChg>
        <pc:spChg chg="add del mod ord">
          <ac:chgData name="Jinhong Brejnholt (JINB)" userId="b8219c71-9da7-4a12-aded-a071d88b9102" providerId="ADAL" clId="{9B9BC756-21A3-4C5E-A645-E7A1CF384771}" dt="2024-09-18T13:36:36.800" v="3100" actId="478"/>
          <ac:spMkLst>
            <pc:docMk/>
            <pc:sldMk cId="1181600998" sldId="688"/>
            <ac:spMk id="13" creationId="{44E7CB6F-C7E2-C8A3-96BC-2FC879F06B7B}"/>
          </ac:spMkLst>
        </pc:spChg>
        <pc:spChg chg="add mod">
          <ac:chgData name="Jinhong Brejnholt (JINB)" userId="b8219c71-9da7-4a12-aded-a071d88b9102" providerId="ADAL" clId="{9B9BC756-21A3-4C5E-A645-E7A1CF384771}" dt="2024-09-18T13:41:04.799" v="3126"/>
          <ac:spMkLst>
            <pc:docMk/>
            <pc:sldMk cId="1181600998" sldId="688"/>
            <ac:spMk id="14" creationId="{C4862F83-B819-7E44-DCB7-0E23AD39639F}"/>
          </ac:spMkLst>
        </pc:spChg>
        <pc:picChg chg="add mod modCrop">
          <ac:chgData name="Jinhong Brejnholt (JINB)" userId="b8219c71-9da7-4a12-aded-a071d88b9102" providerId="ADAL" clId="{9B9BC756-21A3-4C5E-A645-E7A1CF384771}" dt="2024-09-18T13:27:47.468" v="3044" actId="1076"/>
          <ac:picMkLst>
            <pc:docMk/>
            <pc:sldMk cId="1181600998" sldId="688"/>
            <ac:picMk id="11" creationId="{3817D3CA-19B3-5914-3CB0-685D81A71378}"/>
          </ac:picMkLst>
        </pc:picChg>
        <pc:picChg chg="add mod">
          <ac:chgData name="Jinhong Brejnholt (JINB)" userId="b8219c71-9da7-4a12-aded-a071d88b9102" providerId="ADAL" clId="{9B9BC756-21A3-4C5E-A645-E7A1CF384771}" dt="2024-09-18T13:41:04.799" v="3126"/>
          <ac:picMkLst>
            <pc:docMk/>
            <pc:sldMk cId="1181600998" sldId="688"/>
            <ac:picMk id="15" creationId="{B7F101DF-FE63-16A7-F8BF-548BB2CAECD3}"/>
          </ac:picMkLst>
        </pc:picChg>
      </pc:sldChg>
      <pc:sldChg chg="modSp new del mod">
        <pc:chgData name="Jinhong Brejnholt (JINB)" userId="b8219c71-9da7-4a12-aded-a071d88b9102" providerId="ADAL" clId="{9B9BC756-21A3-4C5E-A645-E7A1CF384771}" dt="2024-09-15T16:16:58.937" v="2749" actId="47"/>
        <pc:sldMkLst>
          <pc:docMk/>
          <pc:sldMk cId="3212071062" sldId="689"/>
        </pc:sldMkLst>
        <pc:spChg chg="mod">
          <ac:chgData name="Jinhong Brejnholt (JINB)" userId="b8219c71-9da7-4a12-aded-a071d88b9102" providerId="ADAL" clId="{9B9BC756-21A3-4C5E-A645-E7A1CF384771}" dt="2024-09-11T20:04:47.673" v="1531" actId="33524"/>
          <ac:spMkLst>
            <pc:docMk/>
            <pc:sldMk cId="3212071062" sldId="689"/>
            <ac:spMk id="3" creationId="{5B89E40B-2180-C938-5EEC-D5E2168C0AB5}"/>
          </ac:spMkLst>
        </pc:spChg>
      </pc:sldChg>
      <pc:sldChg chg="addSp delSp modSp new del mod modShow">
        <pc:chgData name="Jinhong Brejnholt (JINB)" userId="b8219c71-9da7-4a12-aded-a071d88b9102" providerId="ADAL" clId="{9B9BC756-21A3-4C5E-A645-E7A1CF384771}" dt="2024-09-18T13:18:54.708" v="2997" actId="47"/>
        <pc:sldMkLst>
          <pc:docMk/>
          <pc:sldMk cId="117899087" sldId="690"/>
        </pc:sldMkLst>
        <pc:spChg chg="mod">
          <ac:chgData name="Jinhong Brejnholt (JINB)" userId="b8219c71-9da7-4a12-aded-a071d88b9102" providerId="ADAL" clId="{9B9BC756-21A3-4C5E-A645-E7A1CF384771}" dt="2024-09-13T13:02:10.833" v="1544" actId="20577"/>
          <ac:spMkLst>
            <pc:docMk/>
            <pc:sldMk cId="117899087" sldId="690"/>
            <ac:spMk id="2" creationId="{F39A31E9-DA73-8320-1506-FDE0FFACFA95}"/>
          </ac:spMkLst>
        </pc:spChg>
        <pc:spChg chg="del">
          <ac:chgData name="Jinhong Brejnholt (JINB)" userId="b8219c71-9da7-4a12-aded-a071d88b9102" providerId="ADAL" clId="{9B9BC756-21A3-4C5E-A645-E7A1CF384771}" dt="2024-09-11T20:02:55.497" v="1510"/>
          <ac:spMkLst>
            <pc:docMk/>
            <pc:sldMk cId="117899087" sldId="690"/>
            <ac:spMk id="3" creationId="{4C0ABB71-0948-D1E4-E713-B1D1713393C8}"/>
          </ac:spMkLst>
        </pc:spChg>
        <pc:spChg chg="mod">
          <ac:chgData name="Jinhong Brejnholt (JINB)" userId="b8219c71-9da7-4a12-aded-a071d88b9102" providerId="ADAL" clId="{9B9BC756-21A3-4C5E-A645-E7A1CF384771}" dt="2024-09-11T19:34:48.376" v="353"/>
          <ac:spMkLst>
            <pc:docMk/>
            <pc:sldMk cId="117899087" sldId="690"/>
            <ac:spMk id="6" creationId="{24B549D9-9BD2-9C9F-B329-6BFB4BE1BA21}"/>
          </ac:spMkLst>
        </pc:spChg>
        <pc:spChg chg="mod">
          <ac:chgData name="Jinhong Brejnholt (JINB)" userId="b8219c71-9da7-4a12-aded-a071d88b9102" providerId="ADAL" clId="{9B9BC756-21A3-4C5E-A645-E7A1CF384771}" dt="2024-09-11T19:34:48.376" v="353"/>
          <ac:spMkLst>
            <pc:docMk/>
            <pc:sldMk cId="117899087" sldId="690"/>
            <ac:spMk id="8" creationId="{01A85C0E-5300-7A03-F77D-B57E50C97A03}"/>
          </ac:spMkLst>
        </pc:spChg>
        <pc:spChg chg="mod">
          <ac:chgData name="Jinhong Brejnholt (JINB)" userId="b8219c71-9da7-4a12-aded-a071d88b9102" providerId="ADAL" clId="{9B9BC756-21A3-4C5E-A645-E7A1CF384771}" dt="2024-09-11T19:34:48.376" v="353"/>
          <ac:spMkLst>
            <pc:docMk/>
            <pc:sldMk cId="117899087" sldId="690"/>
            <ac:spMk id="9" creationId="{A4163172-9A51-C44A-47B8-A94755C83DC8}"/>
          </ac:spMkLst>
        </pc:spChg>
        <pc:spChg chg="mod">
          <ac:chgData name="Jinhong Brejnholt (JINB)" userId="b8219c71-9da7-4a12-aded-a071d88b9102" providerId="ADAL" clId="{9B9BC756-21A3-4C5E-A645-E7A1CF384771}" dt="2024-09-11T19:34:48.376" v="353"/>
          <ac:spMkLst>
            <pc:docMk/>
            <pc:sldMk cId="117899087" sldId="690"/>
            <ac:spMk id="10" creationId="{0DF700DE-D9FD-7C32-5BE0-BF3A1B74952E}"/>
          </ac:spMkLst>
        </pc:spChg>
        <pc:spChg chg="mod">
          <ac:chgData name="Jinhong Brejnholt (JINB)" userId="b8219c71-9da7-4a12-aded-a071d88b9102" providerId="ADAL" clId="{9B9BC756-21A3-4C5E-A645-E7A1CF384771}" dt="2024-09-11T19:34:48.376" v="353"/>
          <ac:spMkLst>
            <pc:docMk/>
            <pc:sldMk cId="117899087" sldId="690"/>
            <ac:spMk id="11" creationId="{937DE0DA-F62C-8054-F9DA-CF1EB6BFE9D5}"/>
          </ac:spMkLst>
        </pc:spChg>
        <pc:spChg chg="mod">
          <ac:chgData name="Jinhong Brejnholt (JINB)" userId="b8219c71-9da7-4a12-aded-a071d88b9102" providerId="ADAL" clId="{9B9BC756-21A3-4C5E-A645-E7A1CF384771}" dt="2024-09-11T19:34:48.376" v="353"/>
          <ac:spMkLst>
            <pc:docMk/>
            <pc:sldMk cId="117899087" sldId="690"/>
            <ac:spMk id="12" creationId="{C7382C60-E803-A19D-7C1C-BF15BC78060C}"/>
          </ac:spMkLst>
        </pc:spChg>
        <pc:spChg chg="mod">
          <ac:chgData name="Jinhong Brejnholt (JINB)" userId="b8219c71-9da7-4a12-aded-a071d88b9102" providerId="ADAL" clId="{9B9BC756-21A3-4C5E-A645-E7A1CF384771}" dt="2024-09-11T19:34:48.376" v="353"/>
          <ac:spMkLst>
            <pc:docMk/>
            <pc:sldMk cId="117899087" sldId="690"/>
            <ac:spMk id="13" creationId="{335FB946-A562-0082-B5E8-CAA58E0D12EE}"/>
          </ac:spMkLst>
        </pc:spChg>
        <pc:spChg chg="mod">
          <ac:chgData name="Jinhong Brejnholt (JINB)" userId="b8219c71-9da7-4a12-aded-a071d88b9102" providerId="ADAL" clId="{9B9BC756-21A3-4C5E-A645-E7A1CF384771}" dt="2024-09-11T19:34:48.376" v="353"/>
          <ac:spMkLst>
            <pc:docMk/>
            <pc:sldMk cId="117899087" sldId="690"/>
            <ac:spMk id="14" creationId="{318379DC-C857-3C90-5B83-D94484721885}"/>
          </ac:spMkLst>
        </pc:spChg>
        <pc:spChg chg="mod">
          <ac:chgData name="Jinhong Brejnholt (JINB)" userId="b8219c71-9da7-4a12-aded-a071d88b9102" providerId="ADAL" clId="{9B9BC756-21A3-4C5E-A645-E7A1CF384771}" dt="2024-09-11T19:34:48.376" v="353"/>
          <ac:spMkLst>
            <pc:docMk/>
            <pc:sldMk cId="117899087" sldId="690"/>
            <ac:spMk id="15" creationId="{C58DC7AF-C4B7-AEC5-96FF-8D86E77276F6}"/>
          </ac:spMkLst>
        </pc:spChg>
        <pc:spChg chg="mod">
          <ac:chgData name="Jinhong Brejnholt (JINB)" userId="b8219c71-9da7-4a12-aded-a071d88b9102" providerId="ADAL" clId="{9B9BC756-21A3-4C5E-A645-E7A1CF384771}" dt="2024-09-11T19:34:48.376" v="353"/>
          <ac:spMkLst>
            <pc:docMk/>
            <pc:sldMk cId="117899087" sldId="690"/>
            <ac:spMk id="16" creationId="{A7B73329-0DB8-24B8-18FA-D9810424E309}"/>
          </ac:spMkLst>
        </pc:spChg>
        <pc:spChg chg="mod">
          <ac:chgData name="Jinhong Brejnholt (JINB)" userId="b8219c71-9da7-4a12-aded-a071d88b9102" providerId="ADAL" clId="{9B9BC756-21A3-4C5E-A645-E7A1CF384771}" dt="2024-09-11T19:34:48.376" v="353"/>
          <ac:spMkLst>
            <pc:docMk/>
            <pc:sldMk cId="117899087" sldId="690"/>
            <ac:spMk id="17" creationId="{53C2A30A-39C1-2821-4E21-6969F5284AD6}"/>
          </ac:spMkLst>
        </pc:spChg>
        <pc:spChg chg="mod">
          <ac:chgData name="Jinhong Brejnholt (JINB)" userId="b8219c71-9da7-4a12-aded-a071d88b9102" providerId="ADAL" clId="{9B9BC756-21A3-4C5E-A645-E7A1CF384771}" dt="2024-09-11T19:34:48.376" v="353"/>
          <ac:spMkLst>
            <pc:docMk/>
            <pc:sldMk cId="117899087" sldId="690"/>
            <ac:spMk id="18" creationId="{08F53E32-F890-1BF1-89EA-8F4797FFE603}"/>
          </ac:spMkLst>
        </pc:spChg>
        <pc:spChg chg="mod">
          <ac:chgData name="Jinhong Brejnholt (JINB)" userId="b8219c71-9da7-4a12-aded-a071d88b9102" providerId="ADAL" clId="{9B9BC756-21A3-4C5E-A645-E7A1CF384771}" dt="2024-09-11T19:34:48.376" v="353"/>
          <ac:spMkLst>
            <pc:docMk/>
            <pc:sldMk cId="117899087" sldId="690"/>
            <ac:spMk id="19" creationId="{504B0A4C-5E4D-4C15-80AD-FA6AF5E0CB49}"/>
          </ac:spMkLst>
        </pc:spChg>
        <pc:spChg chg="add mod">
          <ac:chgData name="Jinhong Brejnholt (JINB)" userId="b8219c71-9da7-4a12-aded-a071d88b9102" providerId="ADAL" clId="{9B9BC756-21A3-4C5E-A645-E7A1CF384771}" dt="2024-09-13T13:02:05.289" v="1536"/>
          <ac:spMkLst>
            <pc:docMk/>
            <pc:sldMk cId="117899087" sldId="690"/>
            <ac:spMk id="20" creationId="{5B08B87E-2AE4-9E30-1989-8D318D09C62E}"/>
          </ac:spMkLst>
        </pc:spChg>
        <pc:grpChg chg="add del mod">
          <ac:chgData name="Jinhong Brejnholt (JINB)" userId="b8219c71-9da7-4a12-aded-a071d88b9102" providerId="ADAL" clId="{9B9BC756-21A3-4C5E-A645-E7A1CF384771}" dt="2024-09-11T19:34:51.511" v="354" actId="478"/>
          <ac:grpSpMkLst>
            <pc:docMk/>
            <pc:sldMk cId="117899087" sldId="690"/>
            <ac:grpSpMk id="4" creationId="{3DB7EE36-9C4F-944B-BC44-06D19B73EFC6}"/>
          </ac:grpSpMkLst>
        </pc:grpChg>
        <pc:grpChg chg="mod">
          <ac:chgData name="Jinhong Brejnholt (JINB)" userId="b8219c71-9da7-4a12-aded-a071d88b9102" providerId="ADAL" clId="{9B9BC756-21A3-4C5E-A645-E7A1CF384771}" dt="2024-09-11T19:34:48.376" v="353"/>
          <ac:grpSpMkLst>
            <pc:docMk/>
            <pc:sldMk cId="117899087" sldId="690"/>
            <ac:grpSpMk id="5" creationId="{5AD4A001-539C-9374-E184-0C5C4CD5C27C}"/>
          </ac:grpSpMkLst>
        </pc:grpChg>
        <pc:grpChg chg="mod">
          <ac:chgData name="Jinhong Brejnholt (JINB)" userId="b8219c71-9da7-4a12-aded-a071d88b9102" providerId="ADAL" clId="{9B9BC756-21A3-4C5E-A645-E7A1CF384771}" dt="2024-09-11T19:34:48.376" v="353"/>
          <ac:grpSpMkLst>
            <pc:docMk/>
            <pc:sldMk cId="117899087" sldId="690"/>
            <ac:grpSpMk id="7" creationId="{78E83D08-CF8F-0064-7A2F-6242AD7BECCE}"/>
          </ac:grpSpMkLst>
        </pc:grpChg>
        <pc:picChg chg="add del mod">
          <ac:chgData name="Jinhong Brejnholt (JINB)" userId="b8219c71-9da7-4a12-aded-a071d88b9102" providerId="ADAL" clId="{9B9BC756-21A3-4C5E-A645-E7A1CF384771}" dt="2024-09-11T20:03:15.743" v="1512" actId="21"/>
          <ac:picMkLst>
            <pc:docMk/>
            <pc:sldMk cId="117899087" sldId="690"/>
            <ac:picMk id="1026" creationId="{D0E5304C-6EA6-18BC-9F60-9337263E84E2}"/>
          </ac:picMkLst>
        </pc:picChg>
      </pc:sldChg>
      <pc:sldChg chg="modSp new del mod">
        <pc:chgData name="Jinhong Brejnholt (JINB)" userId="b8219c71-9da7-4a12-aded-a071d88b9102" providerId="ADAL" clId="{9B9BC756-21A3-4C5E-A645-E7A1CF384771}" dt="2024-09-15T16:17:02.230" v="2750" actId="47"/>
        <pc:sldMkLst>
          <pc:docMk/>
          <pc:sldMk cId="298075820" sldId="691"/>
        </pc:sldMkLst>
        <pc:spChg chg="mod">
          <ac:chgData name="Jinhong Brejnholt (JINB)" userId="b8219c71-9da7-4a12-aded-a071d88b9102" providerId="ADAL" clId="{9B9BC756-21A3-4C5E-A645-E7A1CF384771}" dt="2024-09-11T19:39:25.661" v="881" actId="5793"/>
          <ac:spMkLst>
            <pc:docMk/>
            <pc:sldMk cId="298075820" sldId="691"/>
            <ac:spMk id="3" creationId="{515E53CC-6369-9EDB-9611-8900C526BA18}"/>
          </ac:spMkLst>
        </pc:spChg>
      </pc:sldChg>
      <pc:sldChg chg="modSp new del mod">
        <pc:chgData name="Jinhong Brejnholt (JINB)" userId="b8219c71-9da7-4a12-aded-a071d88b9102" providerId="ADAL" clId="{9B9BC756-21A3-4C5E-A645-E7A1CF384771}" dt="2024-09-15T16:17:04.572" v="2751" actId="47"/>
        <pc:sldMkLst>
          <pc:docMk/>
          <pc:sldMk cId="1159465899" sldId="692"/>
        </pc:sldMkLst>
        <pc:spChg chg="mod">
          <ac:chgData name="Jinhong Brejnholt (JINB)" userId="b8219c71-9da7-4a12-aded-a071d88b9102" providerId="ADAL" clId="{9B9BC756-21A3-4C5E-A645-E7A1CF384771}" dt="2024-09-11T19:40:03.076" v="947" actId="20577"/>
          <ac:spMkLst>
            <pc:docMk/>
            <pc:sldMk cId="1159465899" sldId="692"/>
            <ac:spMk id="3" creationId="{89C64037-CF8C-F6F5-F65D-46B6D502677E}"/>
          </ac:spMkLst>
        </pc:spChg>
      </pc:sldChg>
      <pc:sldChg chg="modSp new del mod">
        <pc:chgData name="Jinhong Brejnholt (JINB)" userId="b8219c71-9da7-4a12-aded-a071d88b9102" providerId="ADAL" clId="{9B9BC756-21A3-4C5E-A645-E7A1CF384771}" dt="2024-09-15T16:17:08.365" v="2754" actId="47"/>
        <pc:sldMkLst>
          <pc:docMk/>
          <pc:sldMk cId="578096638" sldId="693"/>
        </pc:sldMkLst>
        <pc:spChg chg="mod">
          <ac:chgData name="Jinhong Brejnholt (JINB)" userId="b8219c71-9da7-4a12-aded-a071d88b9102" providerId="ADAL" clId="{9B9BC756-21A3-4C5E-A645-E7A1CF384771}" dt="2024-09-11T19:41:29.934" v="1034" actId="20577"/>
          <ac:spMkLst>
            <pc:docMk/>
            <pc:sldMk cId="578096638" sldId="693"/>
            <ac:spMk id="7" creationId="{43AAC9DF-DDDF-0444-440B-C9077694792F}"/>
          </ac:spMkLst>
        </pc:spChg>
      </pc:sldChg>
      <pc:sldChg chg="modSp new del mod">
        <pc:chgData name="Jinhong Brejnholt (JINB)" userId="b8219c71-9da7-4a12-aded-a071d88b9102" providerId="ADAL" clId="{9B9BC756-21A3-4C5E-A645-E7A1CF384771}" dt="2024-09-15T16:17:09.509" v="2755" actId="47"/>
        <pc:sldMkLst>
          <pc:docMk/>
          <pc:sldMk cId="2393075435" sldId="694"/>
        </pc:sldMkLst>
        <pc:spChg chg="mod">
          <ac:chgData name="Jinhong Brejnholt (JINB)" userId="b8219c71-9da7-4a12-aded-a071d88b9102" providerId="ADAL" clId="{9B9BC756-21A3-4C5E-A645-E7A1CF384771}" dt="2024-09-11T19:44:00.877" v="1420" actId="313"/>
          <ac:spMkLst>
            <pc:docMk/>
            <pc:sldMk cId="2393075435" sldId="694"/>
            <ac:spMk id="7" creationId="{5F825685-5059-D624-4DBA-0EB236DE9E11}"/>
          </ac:spMkLst>
        </pc:spChg>
      </pc:sldChg>
      <pc:sldChg chg="addSp delSp modSp new mod setBg modClrScheme delDesignElem chgLayout modNotesTx">
        <pc:chgData name="Jinhong Brejnholt (JINB)" userId="b8219c71-9da7-4a12-aded-a071d88b9102" providerId="ADAL" clId="{9B9BC756-21A3-4C5E-A645-E7A1CF384771}" dt="2024-09-18T13:40:21.798" v="3116"/>
        <pc:sldMkLst>
          <pc:docMk/>
          <pc:sldMk cId="821892661" sldId="695"/>
        </pc:sldMkLst>
        <pc:spChg chg="add mod ord">
          <ac:chgData name="Jinhong Brejnholt (JINB)" userId="b8219c71-9da7-4a12-aded-a071d88b9102" providerId="ADAL" clId="{9B9BC756-21A3-4C5E-A645-E7A1CF384771}" dt="2024-09-18T13:21:24.375" v="3015" actId="700"/>
          <ac:spMkLst>
            <pc:docMk/>
            <pc:sldMk cId="821892661" sldId="695"/>
            <ac:spMk id="2" creationId="{2F178801-EAC2-F0CC-8785-9B7529217743}"/>
          </ac:spMkLst>
        </pc:spChg>
        <pc:spChg chg="del">
          <ac:chgData name="Jinhong Brejnholt (JINB)" userId="b8219c71-9da7-4a12-aded-a071d88b9102" providerId="ADAL" clId="{9B9BC756-21A3-4C5E-A645-E7A1CF384771}" dt="2024-09-13T13:03:34.613" v="1550" actId="26606"/>
          <ac:spMkLst>
            <pc:docMk/>
            <pc:sldMk cId="821892661" sldId="695"/>
            <ac:spMk id="2" creationId="{C4809FBB-1B8F-72AC-3593-84B3D99EFDEC}"/>
          </ac:spMkLst>
        </pc:spChg>
        <pc:spChg chg="del">
          <ac:chgData name="Jinhong Brejnholt (JINB)" userId="b8219c71-9da7-4a12-aded-a071d88b9102" providerId="ADAL" clId="{9B9BC756-21A3-4C5E-A645-E7A1CF384771}" dt="2024-09-13T13:03:29.097" v="1549" actId="931"/>
          <ac:spMkLst>
            <pc:docMk/>
            <pc:sldMk cId="821892661" sldId="695"/>
            <ac:spMk id="3" creationId="{763A8CF5-FF5A-8749-D2E8-B98F19656AE9}"/>
          </ac:spMkLst>
        </pc:spChg>
        <pc:spChg chg="add mod ord">
          <ac:chgData name="Jinhong Brejnholt (JINB)" userId="b8219c71-9da7-4a12-aded-a071d88b9102" providerId="ADAL" clId="{9B9BC756-21A3-4C5E-A645-E7A1CF384771}" dt="2024-09-18T13:21:24.375" v="3015" actId="700"/>
          <ac:spMkLst>
            <pc:docMk/>
            <pc:sldMk cId="821892661" sldId="695"/>
            <ac:spMk id="3" creationId="{C2C18660-AAD4-8693-D8F5-946B82611144}"/>
          </ac:spMkLst>
        </pc:spChg>
        <pc:spChg chg="add mod">
          <ac:chgData name="Jinhong Brejnholt (JINB)" userId="b8219c71-9da7-4a12-aded-a071d88b9102" providerId="ADAL" clId="{9B9BC756-21A3-4C5E-A645-E7A1CF384771}" dt="2024-09-18T13:40:21.798" v="3116"/>
          <ac:spMkLst>
            <pc:docMk/>
            <pc:sldMk cId="821892661" sldId="695"/>
            <ac:spMk id="4" creationId="{FA198923-B79D-3069-9F50-0509878AD886}"/>
          </ac:spMkLst>
        </pc:spChg>
        <pc:spChg chg="add del">
          <ac:chgData name="Jinhong Brejnholt (JINB)" userId="b8219c71-9da7-4a12-aded-a071d88b9102" providerId="ADAL" clId="{9B9BC756-21A3-4C5E-A645-E7A1CF384771}" dt="2024-09-18T13:21:24.375" v="3015" actId="700"/>
          <ac:spMkLst>
            <pc:docMk/>
            <pc:sldMk cId="821892661" sldId="695"/>
            <ac:spMk id="10" creationId="{42A4FC2C-047E-45A5-965D-8E1E3BF09BC6}"/>
          </ac:spMkLst>
        </pc:spChg>
        <pc:picChg chg="add mod ord">
          <ac:chgData name="Jinhong Brejnholt (JINB)" userId="b8219c71-9da7-4a12-aded-a071d88b9102" providerId="ADAL" clId="{9B9BC756-21A3-4C5E-A645-E7A1CF384771}" dt="2024-09-18T13:21:24.375" v="3015" actId="700"/>
          <ac:picMkLst>
            <pc:docMk/>
            <pc:sldMk cId="821892661" sldId="695"/>
            <ac:picMk id="5" creationId="{1EB62567-681D-C1EC-54AC-8E8101D29319}"/>
          </ac:picMkLst>
        </pc:picChg>
        <pc:picChg chg="add mod">
          <ac:chgData name="Jinhong Brejnholt (JINB)" userId="b8219c71-9da7-4a12-aded-a071d88b9102" providerId="ADAL" clId="{9B9BC756-21A3-4C5E-A645-E7A1CF384771}" dt="2024-09-18T13:40:21.798" v="3116"/>
          <ac:picMkLst>
            <pc:docMk/>
            <pc:sldMk cId="821892661" sldId="695"/>
            <ac:picMk id="6" creationId="{B4A9D3CC-AE49-FDC5-8287-4701BCB6FC90}"/>
          </ac:picMkLst>
        </pc:picChg>
      </pc:sldChg>
      <pc:sldChg chg="addSp delSp modSp new del">
        <pc:chgData name="Jinhong Brejnholt (JINB)" userId="b8219c71-9da7-4a12-aded-a071d88b9102" providerId="ADAL" clId="{9B9BC756-21A3-4C5E-A645-E7A1CF384771}" dt="2024-09-13T13:02:17.460" v="1545" actId="47"/>
        <pc:sldMkLst>
          <pc:docMk/>
          <pc:sldMk cId="3273525330" sldId="695"/>
        </pc:sldMkLst>
        <pc:spChg chg="del">
          <ac:chgData name="Jinhong Brejnholt (JINB)" userId="b8219c71-9da7-4a12-aded-a071d88b9102" providerId="ADAL" clId="{9B9BC756-21A3-4C5E-A645-E7A1CF384771}" dt="2024-09-11T20:03:17.864" v="1513"/>
          <ac:spMkLst>
            <pc:docMk/>
            <pc:sldMk cId="3273525330" sldId="695"/>
            <ac:spMk id="7" creationId="{77E1DD12-4C60-2FAE-13FD-796881891B3B}"/>
          </ac:spMkLst>
        </pc:spChg>
        <pc:picChg chg="add mod">
          <ac:chgData name="Jinhong Brejnholt (JINB)" userId="b8219c71-9da7-4a12-aded-a071d88b9102" providerId="ADAL" clId="{9B9BC756-21A3-4C5E-A645-E7A1CF384771}" dt="2024-09-11T20:03:29.850" v="1514" actId="1076"/>
          <ac:picMkLst>
            <pc:docMk/>
            <pc:sldMk cId="3273525330" sldId="695"/>
            <ac:picMk id="1026" creationId="{D0E5304C-6EA6-18BC-9F60-9337263E84E2}"/>
          </ac:picMkLst>
        </pc:picChg>
      </pc:sldChg>
      <pc:sldChg chg="new del">
        <pc:chgData name="Jinhong Brejnholt (JINB)" userId="b8219c71-9da7-4a12-aded-a071d88b9102" providerId="ADAL" clId="{9B9BC756-21A3-4C5E-A645-E7A1CF384771}" dt="2024-09-13T13:02:21.732" v="1547" actId="47"/>
        <pc:sldMkLst>
          <pc:docMk/>
          <pc:sldMk cId="1310128557" sldId="696"/>
        </pc:sldMkLst>
      </pc:sldChg>
      <pc:sldChg chg="addSp delSp modSp new del mod">
        <pc:chgData name="Jinhong Brejnholt (JINB)" userId="b8219c71-9da7-4a12-aded-a071d88b9102" providerId="ADAL" clId="{9B9BC756-21A3-4C5E-A645-E7A1CF384771}" dt="2024-09-13T13:34:48.673" v="2077" actId="47"/>
        <pc:sldMkLst>
          <pc:docMk/>
          <pc:sldMk cId="3949884314" sldId="696"/>
        </pc:sldMkLst>
        <pc:spChg chg="mod">
          <ac:chgData name="Jinhong Brejnholt (JINB)" userId="b8219c71-9da7-4a12-aded-a071d88b9102" providerId="ADAL" clId="{9B9BC756-21A3-4C5E-A645-E7A1CF384771}" dt="2024-09-13T13:06:03.759" v="1576" actId="20577"/>
          <ac:spMkLst>
            <pc:docMk/>
            <pc:sldMk cId="3949884314" sldId="696"/>
            <ac:spMk id="2" creationId="{B8E75D67-A183-9A07-578A-82FF416C864D}"/>
          </ac:spMkLst>
        </pc:spChg>
        <pc:spChg chg="del">
          <ac:chgData name="Jinhong Brejnholt (JINB)" userId="b8219c71-9da7-4a12-aded-a071d88b9102" providerId="ADAL" clId="{9B9BC756-21A3-4C5E-A645-E7A1CF384771}" dt="2024-09-13T13:07:31.809" v="1577" actId="1032"/>
          <ac:spMkLst>
            <pc:docMk/>
            <pc:sldMk cId="3949884314" sldId="696"/>
            <ac:spMk id="3" creationId="{E07ECFC3-FD18-B1A9-AECF-20B8F64F3B99}"/>
          </ac:spMkLst>
        </pc:spChg>
        <pc:spChg chg="add del mod">
          <ac:chgData name="Jinhong Brejnholt (JINB)" userId="b8219c71-9da7-4a12-aded-a071d88b9102" providerId="ADAL" clId="{9B9BC756-21A3-4C5E-A645-E7A1CF384771}" dt="2024-09-13T13:17:21.347" v="1579" actId="478"/>
          <ac:spMkLst>
            <pc:docMk/>
            <pc:sldMk cId="3949884314" sldId="696"/>
            <ac:spMk id="9" creationId="{A314935B-468F-D023-B9AA-5F68A2635E4E}"/>
          </ac:spMkLst>
        </pc:spChg>
        <pc:spChg chg="add mod">
          <ac:chgData name="Jinhong Brejnholt (JINB)" userId="b8219c71-9da7-4a12-aded-a071d88b9102" providerId="ADAL" clId="{9B9BC756-21A3-4C5E-A645-E7A1CF384771}" dt="2024-09-13T13:17:29.205" v="1581" actId="1076"/>
          <ac:spMkLst>
            <pc:docMk/>
            <pc:sldMk cId="3949884314" sldId="696"/>
            <ac:spMk id="10" creationId="{E2BFCF94-D540-5233-EA4B-6DCE148E5593}"/>
          </ac:spMkLst>
        </pc:spChg>
        <pc:spChg chg="add mod">
          <ac:chgData name="Jinhong Brejnholt (JINB)" userId="b8219c71-9da7-4a12-aded-a071d88b9102" providerId="ADAL" clId="{9B9BC756-21A3-4C5E-A645-E7A1CF384771}" dt="2024-09-13T13:17:29.205" v="1581" actId="1076"/>
          <ac:spMkLst>
            <pc:docMk/>
            <pc:sldMk cId="3949884314" sldId="696"/>
            <ac:spMk id="11" creationId="{A899663A-671D-98B7-05CD-6F8E4EF846F1}"/>
          </ac:spMkLst>
        </pc:spChg>
        <pc:spChg chg="add mod">
          <ac:chgData name="Jinhong Brejnholt (JINB)" userId="b8219c71-9da7-4a12-aded-a071d88b9102" providerId="ADAL" clId="{9B9BC756-21A3-4C5E-A645-E7A1CF384771}" dt="2024-09-13T13:17:29.205" v="1581" actId="1076"/>
          <ac:spMkLst>
            <pc:docMk/>
            <pc:sldMk cId="3949884314" sldId="696"/>
            <ac:spMk id="12" creationId="{C9A62FF1-8E25-1BBE-8AAD-D7F8F55C954B}"/>
          </ac:spMkLst>
        </pc:spChg>
        <pc:spChg chg="add mod">
          <ac:chgData name="Jinhong Brejnholt (JINB)" userId="b8219c71-9da7-4a12-aded-a071d88b9102" providerId="ADAL" clId="{9B9BC756-21A3-4C5E-A645-E7A1CF384771}" dt="2024-09-13T13:17:29.205" v="1581" actId="1076"/>
          <ac:spMkLst>
            <pc:docMk/>
            <pc:sldMk cId="3949884314" sldId="696"/>
            <ac:spMk id="13" creationId="{9C53564B-EF22-8068-800F-3AF3FE7B4E3D}"/>
          </ac:spMkLst>
        </pc:spChg>
        <pc:spChg chg="add mod">
          <ac:chgData name="Jinhong Brejnholt (JINB)" userId="b8219c71-9da7-4a12-aded-a071d88b9102" providerId="ADAL" clId="{9B9BC756-21A3-4C5E-A645-E7A1CF384771}" dt="2024-09-13T13:17:29.205" v="1581" actId="1076"/>
          <ac:spMkLst>
            <pc:docMk/>
            <pc:sldMk cId="3949884314" sldId="696"/>
            <ac:spMk id="14" creationId="{99AF70E6-2DED-12C5-6FE4-2AB144E1B999}"/>
          </ac:spMkLst>
        </pc:spChg>
        <pc:spChg chg="add mod">
          <ac:chgData name="Jinhong Brejnholt (JINB)" userId="b8219c71-9da7-4a12-aded-a071d88b9102" providerId="ADAL" clId="{9B9BC756-21A3-4C5E-A645-E7A1CF384771}" dt="2024-09-13T13:17:29.205" v="1581" actId="1076"/>
          <ac:spMkLst>
            <pc:docMk/>
            <pc:sldMk cId="3949884314" sldId="696"/>
            <ac:spMk id="15" creationId="{A1FB72C5-41D0-F16E-0DAD-08AC56FE4388}"/>
          </ac:spMkLst>
        </pc:spChg>
        <pc:spChg chg="add mod">
          <ac:chgData name="Jinhong Brejnholt (JINB)" userId="b8219c71-9da7-4a12-aded-a071d88b9102" providerId="ADAL" clId="{9B9BC756-21A3-4C5E-A645-E7A1CF384771}" dt="2024-09-13T13:17:29.205" v="1581" actId="1076"/>
          <ac:spMkLst>
            <pc:docMk/>
            <pc:sldMk cId="3949884314" sldId="696"/>
            <ac:spMk id="16" creationId="{9D82631D-CBE8-23FA-4381-EF5F843B6570}"/>
          </ac:spMkLst>
        </pc:spChg>
        <pc:graphicFrameChg chg="add del modGraphic">
          <ac:chgData name="Jinhong Brejnholt (JINB)" userId="b8219c71-9da7-4a12-aded-a071d88b9102" providerId="ADAL" clId="{9B9BC756-21A3-4C5E-A645-E7A1CF384771}" dt="2024-09-13T13:07:46.096" v="1578" actId="478"/>
          <ac:graphicFrameMkLst>
            <pc:docMk/>
            <pc:sldMk cId="3949884314" sldId="696"/>
            <ac:graphicFrameMk id="7" creationId="{57A3B341-96C2-5D1C-341B-7384C2CC9D6C}"/>
          </ac:graphicFrameMkLst>
        </pc:graphicFrameChg>
      </pc:sldChg>
      <pc:sldChg chg="addSp delSp modSp add mod modClrScheme modAnim chgLayout modNotesTx">
        <pc:chgData name="Jinhong Brejnholt (JINB)" userId="b8219c71-9da7-4a12-aded-a071d88b9102" providerId="ADAL" clId="{9B9BC756-21A3-4C5E-A645-E7A1CF384771}" dt="2024-09-18T13:40:34.318" v="3117"/>
        <pc:sldMkLst>
          <pc:docMk/>
          <pc:sldMk cId="0" sldId="697"/>
        </pc:sldMkLst>
        <pc:spChg chg="add del mod ord">
          <ac:chgData name="Jinhong Brejnholt (JINB)" userId="b8219c71-9da7-4a12-aded-a071d88b9102" providerId="ADAL" clId="{9B9BC756-21A3-4C5E-A645-E7A1CF384771}" dt="2024-09-18T13:21:15.442" v="3014" actId="478"/>
          <ac:spMkLst>
            <pc:docMk/>
            <pc:sldMk cId="0" sldId="697"/>
            <ac:spMk id="4" creationId="{CF20D273-FD39-5A07-E7FB-4EDBC5A17BCC}"/>
          </ac:spMkLst>
        </pc:spChg>
        <pc:spChg chg="add mod">
          <ac:chgData name="Jinhong Brejnholt (JINB)" userId="b8219c71-9da7-4a12-aded-a071d88b9102" providerId="ADAL" clId="{9B9BC756-21A3-4C5E-A645-E7A1CF384771}" dt="2024-09-18T13:40:34.318" v="3117"/>
          <ac:spMkLst>
            <pc:docMk/>
            <pc:sldMk cId="0" sldId="697"/>
            <ac:spMk id="6" creationId="{BFEBB740-98B9-6D84-F63F-FC893018FF13}"/>
          </ac:spMkLst>
        </pc:spChg>
        <pc:spChg chg="mod ord">
          <ac:chgData name="Jinhong Brejnholt (JINB)" userId="b8219c71-9da7-4a12-aded-a071d88b9102" providerId="ADAL" clId="{9B9BC756-21A3-4C5E-A645-E7A1CF384771}" dt="2024-09-18T13:21:13.290" v="3013" actId="14100"/>
          <ac:spMkLst>
            <pc:docMk/>
            <pc:sldMk cId="0" sldId="697"/>
            <ac:spMk id="518" creationId="{00000000-0000-0000-0000-000000000000}"/>
          </ac:spMkLst>
        </pc:spChg>
        <pc:spChg chg="mod">
          <ac:chgData name="Jinhong Brejnholt (JINB)" userId="b8219c71-9da7-4a12-aded-a071d88b9102" providerId="ADAL" clId="{9B9BC756-21A3-4C5E-A645-E7A1CF384771}" dt="2024-09-13T13:21:49.626" v="1682" actId="20577"/>
          <ac:spMkLst>
            <pc:docMk/>
            <pc:sldMk cId="0" sldId="697"/>
            <ac:spMk id="522" creationId="{00000000-0000-0000-0000-000000000000}"/>
          </ac:spMkLst>
        </pc:spChg>
        <pc:spChg chg="del">
          <ac:chgData name="Jinhong Brejnholt (JINB)" userId="b8219c71-9da7-4a12-aded-a071d88b9102" providerId="ADAL" clId="{9B9BC756-21A3-4C5E-A645-E7A1CF384771}" dt="2024-09-13T13:22:38.568" v="1704" actId="478"/>
          <ac:spMkLst>
            <pc:docMk/>
            <pc:sldMk cId="0" sldId="697"/>
            <ac:spMk id="524" creationId="{00000000-0000-0000-0000-000000000000}"/>
          </ac:spMkLst>
        </pc:spChg>
        <pc:spChg chg="del">
          <ac:chgData name="Jinhong Brejnholt (JINB)" userId="b8219c71-9da7-4a12-aded-a071d88b9102" providerId="ADAL" clId="{9B9BC756-21A3-4C5E-A645-E7A1CF384771}" dt="2024-09-13T13:22:36.154" v="1703" actId="478"/>
          <ac:spMkLst>
            <pc:docMk/>
            <pc:sldMk cId="0" sldId="697"/>
            <ac:spMk id="525" creationId="{00000000-0000-0000-0000-000000000000}"/>
          </ac:spMkLst>
        </pc:spChg>
        <pc:spChg chg="del">
          <ac:chgData name="Jinhong Brejnholt (JINB)" userId="b8219c71-9da7-4a12-aded-a071d88b9102" providerId="ADAL" clId="{9B9BC756-21A3-4C5E-A645-E7A1CF384771}" dt="2024-09-13T13:22:30.263" v="1700" actId="478"/>
          <ac:spMkLst>
            <pc:docMk/>
            <pc:sldMk cId="0" sldId="697"/>
            <ac:spMk id="526" creationId="{00000000-0000-0000-0000-000000000000}"/>
          </ac:spMkLst>
        </pc:spChg>
        <pc:spChg chg="del">
          <ac:chgData name="Jinhong Brejnholt (JINB)" userId="b8219c71-9da7-4a12-aded-a071d88b9102" providerId="ADAL" clId="{9B9BC756-21A3-4C5E-A645-E7A1CF384771}" dt="2024-09-13T13:22:32.674" v="1701" actId="478"/>
          <ac:spMkLst>
            <pc:docMk/>
            <pc:sldMk cId="0" sldId="697"/>
            <ac:spMk id="527" creationId="{00000000-0000-0000-0000-000000000000}"/>
          </ac:spMkLst>
        </pc:spChg>
        <pc:spChg chg="del">
          <ac:chgData name="Jinhong Brejnholt (JINB)" userId="b8219c71-9da7-4a12-aded-a071d88b9102" providerId="ADAL" clId="{9B9BC756-21A3-4C5E-A645-E7A1CF384771}" dt="2024-09-13T13:22:34.201" v="1702" actId="478"/>
          <ac:spMkLst>
            <pc:docMk/>
            <pc:sldMk cId="0" sldId="697"/>
            <ac:spMk id="528" creationId="{00000000-0000-0000-0000-000000000000}"/>
          </ac:spMkLst>
        </pc:spChg>
        <pc:spChg chg="mod">
          <ac:chgData name="Jinhong Brejnholt (JINB)" userId="b8219c71-9da7-4a12-aded-a071d88b9102" providerId="ADAL" clId="{9B9BC756-21A3-4C5E-A645-E7A1CF384771}" dt="2024-09-18T13:26:33.520" v="3031" actId="207"/>
          <ac:spMkLst>
            <pc:docMk/>
            <pc:sldMk cId="0" sldId="697"/>
            <ac:spMk id="530" creationId="{00000000-0000-0000-0000-000000000000}"/>
          </ac:spMkLst>
        </pc:spChg>
        <pc:spChg chg="del">
          <ac:chgData name="Jinhong Brejnholt (JINB)" userId="b8219c71-9da7-4a12-aded-a071d88b9102" providerId="ADAL" clId="{9B9BC756-21A3-4C5E-A645-E7A1CF384771}" dt="2024-09-13T13:22:00.778" v="1687" actId="478"/>
          <ac:spMkLst>
            <pc:docMk/>
            <pc:sldMk cId="0" sldId="697"/>
            <ac:spMk id="531" creationId="{00000000-0000-0000-0000-000000000000}"/>
          </ac:spMkLst>
        </pc:spChg>
        <pc:spChg chg="mod">
          <ac:chgData name="Jinhong Brejnholt (JINB)" userId="b8219c71-9da7-4a12-aded-a071d88b9102" providerId="ADAL" clId="{9B9BC756-21A3-4C5E-A645-E7A1CF384771}" dt="2024-09-13T13:21:51.176" v="1683" actId="20577"/>
          <ac:spMkLst>
            <pc:docMk/>
            <pc:sldMk cId="0" sldId="697"/>
            <ac:spMk id="535" creationId="{00000000-0000-0000-0000-000000000000}"/>
          </ac:spMkLst>
        </pc:spChg>
        <pc:spChg chg="del">
          <ac:chgData name="Jinhong Brejnholt (JINB)" userId="b8219c71-9da7-4a12-aded-a071d88b9102" providerId="ADAL" clId="{9B9BC756-21A3-4C5E-A645-E7A1CF384771}" dt="2024-09-13T13:22:23.873" v="1696" actId="478"/>
          <ac:spMkLst>
            <pc:docMk/>
            <pc:sldMk cId="0" sldId="697"/>
            <ac:spMk id="537" creationId="{00000000-0000-0000-0000-000000000000}"/>
          </ac:spMkLst>
        </pc:spChg>
        <pc:spChg chg="del">
          <ac:chgData name="Jinhong Brejnholt (JINB)" userId="b8219c71-9da7-4a12-aded-a071d88b9102" providerId="ADAL" clId="{9B9BC756-21A3-4C5E-A645-E7A1CF384771}" dt="2024-09-13T13:22:22.326" v="1695" actId="478"/>
          <ac:spMkLst>
            <pc:docMk/>
            <pc:sldMk cId="0" sldId="697"/>
            <ac:spMk id="538" creationId="{00000000-0000-0000-0000-000000000000}"/>
          </ac:spMkLst>
        </pc:spChg>
        <pc:spChg chg="del">
          <ac:chgData name="Jinhong Brejnholt (JINB)" userId="b8219c71-9da7-4a12-aded-a071d88b9102" providerId="ADAL" clId="{9B9BC756-21A3-4C5E-A645-E7A1CF384771}" dt="2024-09-13T13:22:28.572" v="1699" actId="478"/>
          <ac:spMkLst>
            <pc:docMk/>
            <pc:sldMk cId="0" sldId="697"/>
            <ac:spMk id="539" creationId="{00000000-0000-0000-0000-000000000000}"/>
          </ac:spMkLst>
        </pc:spChg>
        <pc:spChg chg="del">
          <ac:chgData name="Jinhong Brejnholt (JINB)" userId="b8219c71-9da7-4a12-aded-a071d88b9102" providerId="ADAL" clId="{9B9BC756-21A3-4C5E-A645-E7A1CF384771}" dt="2024-09-13T13:22:25.298" v="1697" actId="478"/>
          <ac:spMkLst>
            <pc:docMk/>
            <pc:sldMk cId="0" sldId="697"/>
            <ac:spMk id="540" creationId="{00000000-0000-0000-0000-000000000000}"/>
          </ac:spMkLst>
        </pc:spChg>
        <pc:spChg chg="del">
          <ac:chgData name="Jinhong Brejnholt (JINB)" userId="b8219c71-9da7-4a12-aded-a071d88b9102" providerId="ADAL" clId="{9B9BC756-21A3-4C5E-A645-E7A1CF384771}" dt="2024-09-13T13:22:27.001" v="1698" actId="478"/>
          <ac:spMkLst>
            <pc:docMk/>
            <pc:sldMk cId="0" sldId="697"/>
            <ac:spMk id="541" creationId="{00000000-0000-0000-0000-000000000000}"/>
          </ac:spMkLst>
        </pc:spChg>
        <pc:spChg chg="mod">
          <ac:chgData name="Jinhong Brejnholt (JINB)" userId="b8219c71-9da7-4a12-aded-a071d88b9102" providerId="ADAL" clId="{9B9BC756-21A3-4C5E-A645-E7A1CF384771}" dt="2024-09-18T13:26:35.551" v="3032" actId="207"/>
          <ac:spMkLst>
            <pc:docMk/>
            <pc:sldMk cId="0" sldId="697"/>
            <ac:spMk id="543" creationId="{00000000-0000-0000-0000-000000000000}"/>
          </ac:spMkLst>
        </pc:spChg>
        <pc:spChg chg="del">
          <ac:chgData name="Jinhong Brejnholt (JINB)" userId="b8219c71-9da7-4a12-aded-a071d88b9102" providerId="ADAL" clId="{9B9BC756-21A3-4C5E-A645-E7A1CF384771}" dt="2024-09-13T13:22:02.201" v="1688" actId="478"/>
          <ac:spMkLst>
            <pc:docMk/>
            <pc:sldMk cId="0" sldId="697"/>
            <ac:spMk id="544" creationId="{00000000-0000-0000-0000-000000000000}"/>
          </ac:spMkLst>
        </pc:spChg>
        <pc:spChg chg="mod">
          <ac:chgData name="Jinhong Brejnholt (JINB)" userId="b8219c71-9da7-4a12-aded-a071d88b9102" providerId="ADAL" clId="{9B9BC756-21A3-4C5E-A645-E7A1CF384771}" dt="2024-09-13T13:21:52.634" v="1684" actId="20577"/>
          <ac:spMkLst>
            <pc:docMk/>
            <pc:sldMk cId="0" sldId="697"/>
            <ac:spMk id="548" creationId="{00000000-0000-0000-0000-000000000000}"/>
          </ac:spMkLst>
        </pc:spChg>
        <pc:spChg chg="del">
          <ac:chgData name="Jinhong Brejnholt (JINB)" userId="b8219c71-9da7-4a12-aded-a071d88b9102" providerId="ADAL" clId="{9B9BC756-21A3-4C5E-A645-E7A1CF384771}" dt="2024-09-13T13:22:13.920" v="1691" actId="478"/>
          <ac:spMkLst>
            <pc:docMk/>
            <pc:sldMk cId="0" sldId="697"/>
            <ac:spMk id="550" creationId="{00000000-0000-0000-0000-000000000000}"/>
          </ac:spMkLst>
        </pc:spChg>
        <pc:spChg chg="del">
          <ac:chgData name="Jinhong Brejnholt (JINB)" userId="b8219c71-9da7-4a12-aded-a071d88b9102" providerId="ADAL" clId="{9B9BC756-21A3-4C5E-A645-E7A1CF384771}" dt="2024-09-13T13:22:09.759" v="1690" actId="478"/>
          <ac:spMkLst>
            <pc:docMk/>
            <pc:sldMk cId="0" sldId="697"/>
            <ac:spMk id="551" creationId="{00000000-0000-0000-0000-000000000000}"/>
          </ac:spMkLst>
        </pc:spChg>
        <pc:spChg chg="del">
          <ac:chgData name="Jinhong Brejnholt (JINB)" userId="b8219c71-9da7-4a12-aded-a071d88b9102" providerId="ADAL" clId="{9B9BC756-21A3-4C5E-A645-E7A1CF384771}" dt="2024-09-13T13:22:16.715" v="1692" actId="478"/>
          <ac:spMkLst>
            <pc:docMk/>
            <pc:sldMk cId="0" sldId="697"/>
            <ac:spMk id="552" creationId="{00000000-0000-0000-0000-000000000000}"/>
          </ac:spMkLst>
        </pc:spChg>
        <pc:spChg chg="del">
          <ac:chgData name="Jinhong Brejnholt (JINB)" userId="b8219c71-9da7-4a12-aded-a071d88b9102" providerId="ADAL" clId="{9B9BC756-21A3-4C5E-A645-E7A1CF384771}" dt="2024-09-13T13:22:18.762" v="1693" actId="478"/>
          <ac:spMkLst>
            <pc:docMk/>
            <pc:sldMk cId="0" sldId="697"/>
            <ac:spMk id="553" creationId="{00000000-0000-0000-0000-000000000000}"/>
          </ac:spMkLst>
        </pc:spChg>
        <pc:spChg chg="del">
          <ac:chgData name="Jinhong Brejnholt (JINB)" userId="b8219c71-9da7-4a12-aded-a071d88b9102" providerId="ADAL" clId="{9B9BC756-21A3-4C5E-A645-E7A1CF384771}" dt="2024-09-13T13:22:20.698" v="1694" actId="478"/>
          <ac:spMkLst>
            <pc:docMk/>
            <pc:sldMk cId="0" sldId="697"/>
            <ac:spMk id="554" creationId="{00000000-0000-0000-0000-000000000000}"/>
          </ac:spMkLst>
        </pc:spChg>
        <pc:spChg chg="mod">
          <ac:chgData name="Jinhong Brejnholt (JINB)" userId="b8219c71-9da7-4a12-aded-a071d88b9102" providerId="ADAL" clId="{9B9BC756-21A3-4C5E-A645-E7A1CF384771}" dt="2024-09-18T13:26:37.401" v="3033" actId="207"/>
          <ac:spMkLst>
            <pc:docMk/>
            <pc:sldMk cId="0" sldId="697"/>
            <ac:spMk id="556" creationId="{00000000-0000-0000-0000-000000000000}"/>
          </ac:spMkLst>
        </pc:spChg>
        <pc:spChg chg="del">
          <ac:chgData name="Jinhong Brejnholt (JINB)" userId="b8219c71-9da7-4a12-aded-a071d88b9102" providerId="ADAL" clId="{9B9BC756-21A3-4C5E-A645-E7A1CF384771}" dt="2024-09-13T13:22:04.057" v="1689" actId="478"/>
          <ac:spMkLst>
            <pc:docMk/>
            <pc:sldMk cId="0" sldId="697"/>
            <ac:spMk id="557" creationId="{00000000-0000-0000-0000-000000000000}"/>
          </ac:spMkLst>
        </pc:spChg>
        <pc:spChg chg="mod">
          <ac:chgData name="Jinhong Brejnholt (JINB)" userId="b8219c71-9da7-4a12-aded-a071d88b9102" providerId="ADAL" clId="{9B9BC756-21A3-4C5E-A645-E7A1CF384771}" dt="2024-09-13T13:21:48.591" v="1681" actId="20577"/>
          <ac:spMkLst>
            <pc:docMk/>
            <pc:sldMk cId="0" sldId="697"/>
            <ac:spMk id="561" creationId="{00000000-0000-0000-0000-000000000000}"/>
          </ac:spMkLst>
        </pc:spChg>
        <pc:spChg chg="del">
          <ac:chgData name="Jinhong Brejnholt (JINB)" userId="b8219c71-9da7-4a12-aded-a071d88b9102" providerId="ADAL" clId="{9B9BC756-21A3-4C5E-A645-E7A1CF384771}" dt="2024-09-13T13:19:17.570" v="1596" actId="478"/>
          <ac:spMkLst>
            <pc:docMk/>
            <pc:sldMk cId="0" sldId="697"/>
            <ac:spMk id="563" creationId="{00000000-0000-0000-0000-000000000000}"/>
          </ac:spMkLst>
        </pc:spChg>
        <pc:spChg chg="del">
          <ac:chgData name="Jinhong Brejnholt (JINB)" userId="b8219c71-9da7-4a12-aded-a071d88b9102" providerId="ADAL" clId="{9B9BC756-21A3-4C5E-A645-E7A1CF384771}" dt="2024-09-13T13:23:22.546" v="1707" actId="478"/>
          <ac:spMkLst>
            <pc:docMk/>
            <pc:sldMk cId="0" sldId="697"/>
            <ac:spMk id="564" creationId="{00000000-0000-0000-0000-000000000000}"/>
          </ac:spMkLst>
        </pc:spChg>
        <pc:spChg chg="del">
          <ac:chgData name="Jinhong Brejnholt (JINB)" userId="b8219c71-9da7-4a12-aded-a071d88b9102" providerId="ADAL" clId="{9B9BC756-21A3-4C5E-A645-E7A1CF384771}" dt="2024-09-13T13:19:36.105" v="1601" actId="478"/>
          <ac:spMkLst>
            <pc:docMk/>
            <pc:sldMk cId="0" sldId="697"/>
            <ac:spMk id="565" creationId="{00000000-0000-0000-0000-000000000000}"/>
          </ac:spMkLst>
        </pc:spChg>
        <pc:spChg chg="del">
          <ac:chgData name="Jinhong Brejnholt (JINB)" userId="b8219c71-9da7-4a12-aded-a071d88b9102" providerId="ADAL" clId="{9B9BC756-21A3-4C5E-A645-E7A1CF384771}" dt="2024-09-13T13:22:41.374" v="1705" actId="478"/>
          <ac:spMkLst>
            <pc:docMk/>
            <pc:sldMk cId="0" sldId="697"/>
            <ac:spMk id="566" creationId="{00000000-0000-0000-0000-000000000000}"/>
          </ac:spMkLst>
        </pc:spChg>
        <pc:spChg chg="del">
          <ac:chgData name="Jinhong Brejnholt (JINB)" userId="b8219c71-9da7-4a12-aded-a071d88b9102" providerId="ADAL" clId="{9B9BC756-21A3-4C5E-A645-E7A1CF384771}" dt="2024-09-13T13:23:37.171" v="1713" actId="478"/>
          <ac:spMkLst>
            <pc:docMk/>
            <pc:sldMk cId="0" sldId="697"/>
            <ac:spMk id="567" creationId="{00000000-0000-0000-0000-000000000000}"/>
          </ac:spMkLst>
        </pc:spChg>
        <pc:spChg chg="del">
          <ac:chgData name="Jinhong Brejnholt (JINB)" userId="b8219c71-9da7-4a12-aded-a071d88b9102" providerId="ADAL" clId="{9B9BC756-21A3-4C5E-A645-E7A1CF384771}" dt="2024-09-13T13:23:24.367" v="1708" actId="478"/>
          <ac:spMkLst>
            <pc:docMk/>
            <pc:sldMk cId="0" sldId="697"/>
            <ac:spMk id="568" creationId="{00000000-0000-0000-0000-000000000000}"/>
          </ac:spMkLst>
        </pc:spChg>
        <pc:spChg chg="del">
          <ac:chgData name="Jinhong Brejnholt (JINB)" userId="b8219c71-9da7-4a12-aded-a071d88b9102" providerId="ADAL" clId="{9B9BC756-21A3-4C5E-A645-E7A1CF384771}" dt="2024-09-13T13:19:26.256" v="1597" actId="478"/>
          <ac:spMkLst>
            <pc:docMk/>
            <pc:sldMk cId="0" sldId="697"/>
            <ac:spMk id="569" creationId="{00000000-0000-0000-0000-000000000000}"/>
          </ac:spMkLst>
        </pc:spChg>
        <pc:spChg chg="del">
          <ac:chgData name="Jinhong Brejnholt (JINB)" userId="b8219c71-9da7-4a12-aded-a071d88b9102" providerId="ADAL" clId="{9B9BC756-21A3-4C5E-A645-E7A1CF384771}" dt="2024-09-13T13:23:29.025" v="1710" actId="478"/>
          <ac:spMkLst>
            <pc:docMk/>
            <pc:sldMk cId="0" sldId="697"/>
            <ac:spMk id="570" creationId="{00000000-0000-0000-0000-000000000000}"/>
          </ac:spMkLst>
        </pc:spChg>
        <pc:spChg chg="del">
          <ac:chgData name="Jinhong Brejnholt (JINB)" userId="b8219c71-9da7-4a12-aded-a071d88b9102" providerId="ADAL" clId="{9B9BC756-21A3-4C5E-A645-E7A1CF384771}" dt="2024-09-13T13:22:43.241" v="1706" actId="478"/>
          <ac:spMkLst>
            <pc:docMk/>
            <pc:sldMk cId="0" sldId="697"/>
            <ac:spMk id="571" creationId="{00000000-0000-0000-0000-000000000000}"/>
          </ac:spMkLst>
        </pc:spChg>
        <pc:spChg chg="del">
          <ac:chgData name="Jinhong Brejnholt (JINB)" userId="b8219c71-9da7-4a12-aded-a071d88b9102" providerId="ADAL" clId="{9B9BC756-21A3-4C5E-A645-E7A1CF384771}" dt="2024-09-13T13:19:29.215" v="1598" actId="478"/>
          <ac:spMkLst>
            <pc:docMk/>
            <pc:sldMk cId="0" sldId="697"/>
            <ac:spMk id="572" creationId="{00000000-0000-0000-0000-000000000000}"/>
          </ac:spMkLst>
        </pc:spChg>
        <pc:spChg chg="del">
          <ac:chgData name="Jinhong Brejnholt (JINB)" userId="b8219c71-9da7-4a12-aded-a071d88b9102" providerId="ADAL" clId="{9B9BC756-21A3-4C5E-A645-E7A1CF384771}" dt="2024-09-13T13:23:26.219" v="1709" actId="478"/>
          <ac:spMkLst>
            <pc:docMk/>
            <pc:sldMk cId="0" sldId="697"/>
            <ac:spMk id="573" creationId="{00000000-0000-0000-0000-000000000000}"/>
          </ac:spMkLst>
        </pc:spChg>
        <pc:spChg chg="del">
          <ac:chgData name="Jinhong Brejnholt (JINB)" userId="b8219c71-9da7-4a12-aded-a071d88b9102" providerId="ADAL" clId="{9B9BC756-21A3-4C5E-A645-E7A1CF384771}" dt="2024-09-13T13:23:34.938" v="1712" actId="478"/>
          <ac:spMkLst>
            <pc:docMk/>
            <pc:sldMk cId="0" sldId="697"/>
            <ac:spMk id="574" creationId="{00000000-0000-0000-0000-000000000000}"/>
          </ac:spMkLst>
        </pc:spChg>
        <pc:spChg chg="del">
          <ac:chgData name="Jinhong Brejnholt (JINB)" userId="b8219c71-9da7-4a12-aded-a071d88b9102" providerId="ADAL" clId="{9B9BC756-21A3-4C5E-A645-E7A1CF384771}" dt="2024-09-13T13:23:32.904" v="1711" actId="478"/>
          <ac:spMkLst>
            <pc:docMk/>
            <pc:sldMk cId="0" sldId="697"/>
            <ac:spMk id="575" creationId="{00000000-0000-0000-0000-000000000000}"/>
          </ac:spMkLst>
        </pc:spChg>
        <pc:spChg chg="mod">
          <ac:chgData name="Jinhong Brejnholt (JINB)" userId="b8219c71-9da7-4a12-aded-a071d88b9102" providerId="ADAL" clId="{9B9BC756-21A3-4C5E-A645-E7A1CF384771}" dt="2024-09-18T13:26:31.398" v="3030" actId="207"/>
          <ac:spMkLst>
            <pc:docMk/>
            <pc:sldMk cId="0" sldId="697"/>
            <ac:spMk id="577" creationId="{00000000-0000-0000-0000-000000000000}"/>
          </ac:spMkLst>
        </pc:spChg>
        <pc:spChg chg="del">
          <ac:chgData name="Jinhong Brejnholt (JINB)" userId="b8219c71-9da7-4a12-aded-a071d88b9102" providerId="ADAL" clId="{9B9BC756-21A3-4C5E-A645-E7A1CF384771}" dt="2024-09-13T13:21:59.170" v="1686" actId="478"/>
          <ac:spMkLst>
            <pc:docMk/>
            <pc:sldMk cId="0" sldId="697"/>
            <ac:spMk id="578"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0"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1"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2" creationId="{00000000-0000-0000-0000-000000000000}"/>
          </ac:spMkLst>
        </pc:spChg>
        <pc:spChg chg="del">
          <ac:chgData name="Jinhong Brejnholt (JINB)" userId="b8219c71-9da7-4a12-aded-a071d88b9102" providerId="ADAL" clId="{9B9BC756-21A3-4C5E-A645-E7A1CF384771}" dt="2024-09-13T13:18:36.651" v="1586" actId="478"/>
          <ac:spMkLst>
            <pc:docMk/>
            <pc:sldMk cId="0" sldId="697"/>
            <ac:spMk id="584" creationId="{00000000-0000-0000-0000-000000000000}"/>
          </ac:spMkLst>
        </pc:spChg>
        <pc:spChg chg="del">
          <ac:chgData name="Jinhong Brejnholt (JINB)" userId="b8219c71-9da7-4a12-aded-a071d88b9102" providerId="ADAL" clId="{9B9BC756-21A3-4C5E-A645-E7A1CF384771}" dt="2024-09-13T13:18:32.248" v="1584" actId="478"/>
          <ac:spMkLst>
            <pc:docMk/>
            <pc:sldMk cId="0" sldId="697"/>
            <ac:spMk id="585" creationId="{00000000-0000-0000-0000-000000000000}"/>
          </ac:spMkLst>
        </pc:spChg>
        <pc:spChg chg="del">
          <ac:chgData name="Jinhong Brejnholt (JINB)" userId="b8219c71-9da7-4a12-aded-a071d88b9102" providerId="ADAL" clId="{9B9BC756-21A3-4C5E-A645-E7A1CF384771}" dt="2024-09-13T13:18:34.421" v="1585" actId="478"/>
          <ac:spMkLst>
            <pc:docMk/>
            <pc:sldMk cId="0" sldId="697"/>
            <ac:spMk id="586" creationId="{00000000-0000-0000-0000-000000000000}"/>
          </ac:spMkLst>
        </pc:spChg>
        <pc:spChg chg="del">
          <ac:chgData name="Jinhong Brejnholt (JINB)" userId="b8219c71-9da7-4a12-aded-a071d88b9102" providerId="ADAL" clId="{9B9BC756-21A3-4C5E-A645-E7A1CF384771}" dt="2024-09-13T13:19:13.543" v="1595" actId="478"/>
          <ac:spMkLst>
            <pc:docMk/>
            <pc:sldMk cId="0" sldId="697"/>
            <ac:spMk id="587" creationId="{00000000-0000-0000-0000-000000000000}"/>
          </ac:spMkLst>
        </pc:spChg>
        <pc:spChg chg="del">
          <ac:chgData name="Jinhong Brejnholt (JINB)" userId="b8219c71-9da7-4a12-aded-a071d88b9102" providerId="ADAL" clId="{9B9BC756-21A3-4C5E-A645-E7A1CF384771}" dt="2024-09-13T13:19:09.676" v="1594" actId="478"/>
          <ac:spMkLst>
            <pc:docMk/>
            <pc:sldMk cId="0" sldId="697"/>
            <ac:spMk id="588" creationId="{00000000-0000-0000-0000-000000000000}"/>
          </ac:spMkLst>
        </pc:spChg>
        <pc:spChg chg="del">
          <ac:chgData name="Jinhong Brejnholt (JINB)" userId="b8219c71-9da7-4a12-aded-a071d88b9102" providerId="ADAL" clId="{9B9BC756-21A3-4C5E-A645-E7A1CF384771}" dt="2024-09-13T13:18:47.887" v="1589" actId="478"/>
          <ac:spMkLst>
            <pc:docMk/>
            <pc:sldMk cId="0" sldId="697"/>
            <ac:spMk id="589" creationId="{00000000-0000-0000-0000-000000000000}"/>
          </ac:spMkLst>
        </pc:spChg>
        <pc:spChg chg="del">
          <ac:chgData name="Jinhong Brejnholt (JINB)" userId="b8219c71-9da7-4a12-aded-a071d88b9102" providerId="ADAL" clId="{9B9BC756-21A3-4C5E-A645-E7A1CF384771}" dt="2024-09-13T13:19:03.387" v="1593" actId="478"/>
          <ac:spMkLst>
            <pc:docMk/>
            <pc:sldMk cId="0" sldId="697"/>
            <ac:spMk id="590" creationId="{00000000-0000-0000-0000-000000000000}"/>
          </ac:spMkLst>
        </pc:spChg>
        <pc:spChg chg="del">
          <ac:chgData name="Jinhong Brejnholt (JINB)" userId="b8219c71-9da7-4a12-aded-a071d88b9102" providerId="ADAL" clId="{9B9BC756-21A3-4C5E-A645-E7A1CF384771}" dt="2024-09-13T13:18:40.192" v="1588" actId="478"/>
          <ac:spMkLst>
            <pc:docMk/>
            <pc:sldMk cId="0" sldId="697"/>
            <ac:spMk id="591" creationId="{00000000-0000-0000-0000-000000000000}"/>
          </ac:spMkLst>
        </pc:spChg>
        <pc:spChg chg="del">
          <ac:chgData name="Jinhong Brejnholt (JINB)" userId="b8219c71-9da7-4a12-aded-a071d88b9102" providerId="ADAL" clId="{9B9BC756-21A3-4C5E-A645-E7A1CF384771}" dt="2024-09-13T13:18:56.637" v="1591" actId="478"/>
          <ac:spMkLst>
            <pc:docMk/>
            <pc:sldMk cId="0" sldId="697"/>
            <ac:spMk id="592" creationId="{00000000-0000-0000-0000-000000000000}"/>
          </ac:spMkLst>
        </pc:spChg>
        <pc:spChg chg="del">
          <ac:chgData name="Jinhong Brejnholt (JINB)" userId="b8219c71-9da7-4a12-aded-a071d88b9102" providerId="ADAL" clId="{9B9BC756-21A3-4C5E-A645-E7A1CF384771}" dt="2024-09-13T13:19:01.460" v="1592" actId="478"/>
          <ac:spMkLst>
            <pc:docMk/>
            <pc:sldMk cId="0" sldId="697"/>
            <ac:spMk id="593" creationId="{00000000-0000-0000-0000-000000000000}"/>
          </ac:spMkLst>
        </pc:spChg>
        <pc:spChg chg="del">
          <ac:chgData name="Jinhong Brejnholt (JINB)" userId="b8219c71-9da7-4a12-aded-a071d88b9102" providerId="ADAL" clId="{9B9BC756-21A3-4C5E-A645-E7A1CF384771}" dt="2024-09-13T13:18:54.809" v="1590" actId="478"/>
          <ac:spMkLst>
            <pc:docMk/>
            <pc:sldMk cId="0" sldId="697"/>
            <ac:spMk id="594" creationId="{00000000-0000-0000-0000-000000000000}"/>
          </ac:spMkLst>
        </pc:spChg>
        <pc:spChg chg="del">
          <ac:chgData name="Jinhong Brejnholt (JINB)" userId="b8219c71-9da7-4a12-aded-a071d88b9102" providerId="ADAL" clId="{9B9BC756-21A3-4C5E-A645-E7A1CF384771}" dt="2024-09-13T13:18:38.762" v="1587" actId="478"/>
          <ac:spMkLst>
            <pc:docMk/>
            <pc:sldMk cId="0" sldId="697"/>
            <ac:spMk id="595"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96" creationId="{00000000-0000-0000-0000-000000000000}"/>
          </ac:spMkLst>
        </pc:spChg>
        <pc:spChg chg="del">
          <ac:chgData name="Jinhong Brejnholt (JINB)" userId="b8219c71-9da7-4a12-aded-a071d88b9102" providerId="ADAL" clId="{9B9BC756-21A3-4C5E-A645-E7A1CF384771}" dt="2024-09-13T13:21:57.538" v="1685" actId="478"/>
          <ac:spMkLst>
            <pc:docMk/>
            <pc:sldMk cId="0" sldId="697"/>
            <ac:spMk id="597" creationId="{00000000-0000-0000-0000-000000000000}"/>
          </ac:spMkLst>
        </pc:spChg>
        <pc:spChg chg="mod">
          <ac:chgData name="Jinhong Brejnholt (JINB)" userId="b8219c71-9da7-4a12-aded-a071d88b9102" providerId="ADAL" clId="{9B9BC756-21A3-4C5E-A645-E7A1CF384771}" dt="2024-09-18T13:26:28.206" v="3029" actId="207"/>
          <ac:spMkLst>
            <pc:docMk/>
            <pc:sldMk cId="0" sldId="697"/>
            <ac:spMk id="598" creationId="{00000000-0000-0000-0000-000000000000}"/>
          </ac:spMkLst>
        </pc:spChg>
        <pc:grpChg chg="add del mod">
          <ac:chgData name="Jinhong Brejnholt (JINB)" userId="b8219c71-9da7-4a12-aded-a071d88b9102" providerId="ADAL" clId="{9B9BC756-21A3-4C5E-A645-E7A1CF384771}" dt="2024-09-15T15:24:59.147" v="2442" actId="165"/>
          <ac:grpSpMkLst>
            <pc:docMk/>
            <pc:sldMk cId="0" sldId="697"/>
            <ac:grpSpMk id="2" creationId="{BA736AC6-98DF-313E-3CDD-BB49FC58F189}"/>
          </ac:grpSpMkLst>
        </pc:grpChg>
        <pc:grpChg chg="mod">
          <ac:chgData name="Jinhong Brejnholt (JINB)" userId="b8219c71-9da7-4a12-aded-a071d88b9102" providerId="ADAL" clId="{9B9BC756-21A3-4C5E-A645-E7A1CF384771}" dt="2024-09-13T13:26:18.605" v="1731" actId="1076"/>
          <ac:grpSpMkLst>
            <pc:docMk/>
            <pc:sldMk cId="0" sldId="697"/>
            <ac:grpSpMk id="519" creationId="{00000000-0000-0000-0000-000000000000}"/>
          </ac:grpSpMkLst>
        </pc:grpChg>
        <pc:grpChg chg="del">
          <ac:chgData name="Jinhong Brejnholt (JINB)" userId="b8219c71-9da7-4a12-aded-a071d88b9102" providerId="ADAL" clId="{9B9BC756-21A3-4C5E-A645-E7A1CF384771}" dt="2024-09-13T13:22:36.154" v="1703" actId="478"/>
          <ac:grpSpMkLst>
            <pc:docMk/>
            <pc:sldMk cId="0" sldId="697"/>
            <ac:grpSpMk id="523" creationId="{00000000-0000-0000-0000-000000000000}"/>
          </ac:grpSpMkLst>
        </pc:grpChg>
        <pc:grpChg chg="mod">
          <ac:chgData name="Jinhong Brejnholt (JINB)" userId="b8219c71-9da7-4a12-aded-a071d88b9102" providerId="ADAL" clId="{9B9BC756-21A3-4C5E-A645-E7A1CF384771}" dt="2024-09-13T13:34:08.304" v="2027" actId="1076"/>
          <ac:grpSpMkLst>
            <pc:docMk/>
            <pc:sldMk cId="0" sldId="697"/>
            <ac:grpSpMk id="532" creationId="{00000000-0000-0000-0000-000000000000}"/>
          </ac:grpSpMkLst>
        </pc:grpChg>
        <pc:grpChg chg="del">
          <ac:chgData name="Jinhong Brejnholt (JINB)" userId="b8219c71-9da7-4a12-aded-a071d88b9102" providerId="ADAL" clId="{9B9BC756-21A3-4C5E-A645-E7A1CF384771}" dt="2024-09-13T13:22:27.001" v="1698" actId="478"/>
          <ac:grpSpMkLst>
            <pc:docMk/>
            <pc:sldMk cId="0" sldId="697"/>
            <ac:grpSpMk id="536" creationId="{00000000-0000-0000-0000-000000000000}"/>
          </ac:grpSpMkLst>
        </pc:grpChg>
        <pc:grpChg chg="del">
          <ac:chgData name="Jinhong Brejnholt (JINB)" userId="b8219c71-9da7-4a12-aded-a071d88b9102" providerId="ADAL" clId="{9B9BC756-21A3-4C5E-A645-E7A1CF384771}" dt="2024-09-13T13:22:18.762" v="1693" actId="478"/>
          <ac:grpSpMkLst>
            <pc:docMk/>
            <pc:sldMk cId="0" sldId="697"/>
            <ac:grpSpMk id="549" creationId="{00000000-0000-0000-0000-000000000000}"/>
          </ac:grpSpMkLst>
        </pc:grpChg>
        <pc:grpChg chg="add del">
          <ac:chgData name="Jinhong Brejnholt (JINB)" userId="b8219c71-9da7-4a12-aded-a071d88b9102" providerId="ADAL" clId="{9B9BC756-21A3-4C5E-A645-E7A1CF384771}" dt="2024-09-13T13:19:31.724" v="1600" actId="478"/>
          <ac:grpSpMkLst>
            <pc:docMk/>
            <pc:sldMk cId="0" sldId="697"/>
            <ac:grpSpMk id="558" creationId="{00000000-0000-0000-0000-000000000000}"/>
          </ac:grpSpMkLst>
        </pc:grpChg>
        <pc:grpChg chg="del">
          <ac:chgData name="Jinhong Brejnholt (JINB)" userId="b8219c71-9da7-4a12-aded-a071d88b9102" providerId="ADAL" clId="{9B9BC756-21A3-4C5E-A645-E7A1CF384771}" dt="2024-09-13T13:23:34.938" v="1712" actId="478"/>
          <ac:grpSpMkLst>
            <pc:docMk/>
            <pc:sldMk cId="0" sldId="697"/>
            <ac:grpSpMk id="562" creationId="{00000000-0000-0000-0000-000000000000}"/>
          </ac:grpSpMkLst>
        </pc:grpChg>
        <pc:grpChg chg="mod topLvl">
          <ac:chgData name="Jinhong Brejnholt (JINB)" userId="b8219c71-9da7-4a12-aded-a071d88b9102" providerId="ADAL" clId="{9B9BC756-21A3-4C5E-A645-E7A1CF384771}" dt="2024-09-15T15:24:59.147" v="2442" actId="165"/>
          <ac:grpSpMkLst>
            <pc:docMk/>
            <pc:sldMk cId="0" sldId="697"/>
            <ac:grpSpMk id="579" creationId="{00000000-0000-0000-0000-000000000000}"/>
          </ac:grpSpMkLst>
        </pc:grpChg>
        <pc:grpChg chg="del">
          <ac:chgData name="Jinhong Brejnholt (JINB)" userId="b8219c71-9da7-4a12-aded-a071d88b9102" providerId="ADAL" clId="{9B9BC756-21A3-4C5E-A645-E7A1CF384771}" dt="2024-09-13T13:19:09.676" v="1594" actId="478"/>
          <ac:grpSpMkLst>
            <pc:docMk/>
            <pc:sldMk cId="0" sldId="697"/>
            <ac:grpSpMk id="583" creationId="{00000000-0000-0000-0000-000000000000}"/>
          </ac:grpSpMkLst>
        </pc:grpChg>
        <pc:picChg chg="add mod topLvl">
          <ac:chgData name="Jinhong Brejnholt (JINB)" userId="b8219c71-9da7-4a12-aded-a071d88b9102" providerId="ADAL" clId="{9B9BC756-21A3-4C5E-A645-E7A1CF384771}" dt="2024-09-15T15:24:59.147" v="2442" actId="165"/>
          <ac:picMkLst>
            <pc:docMk/>
            <pc:sldMk cId="0" sldId="697"/>
            <ac:picMk id="3" creationId="{CDCCE3FA-7166-F5AD-B9B0-5BA45726ACAC}"/>
          </ac:picMkLst>
        </pc:picChg>
        <pc:picChg chg="add mod">
          <ac:chgData name="Jinhong Brejnholt (JINB)" userId="b8219c71-9da7-4a12-aded-a071d88b9102" providerId="ADAL" clId="{9B9BC756-21A3-4C5E-A645-E7A1CF384771}" dt="2024-09-13T13:26:39.573" v="1797" actId="207"/>
          <ac:picMkLst>
            <pc:docMk/>
            <pc:sldMk cId="0" sldId="697"/>
            <ac:picMk id="5" creationId="{6ACCD5D2-1002-E966-E961-5C17838ACAB9}"/>
          </ac:picMkLst>
        </pc:picChg>
        <pc:picChg chg="add mod">
          <ac:chgData name="Jinhong Brejnholt (JINB)" userId="b8219c71-9da7-4a12-aded-a071d88b9102" providerId="ADAL" clId="{9B9BC756-21A3-4C5E-A645-E7A1CF384771}" dt="2024-09-13T13:33:05.042" v="2021" actId="1036"/>
          <ac:picMkLst>
            <pc:docMk/>
            <pc:sldMk cId="0" sldId="697"/>
            <ac:picMk id="7" creationId="{7A6D85C9-8C7D-7ABA-616E-8C35B43D33FD}"/>
          </ac:picMkLst>
        </pc:picChg>
        <pc:picChg chg="add mod">
          <ac:chgData name="Jinhong Brejnholt (JINB)" userId="b8219c71-9da7-4a12-aded-a071d88b9102" providerId="ADAL" clId="{9B9BC756-21A3-4C5E-A645-E7A1CF384771}" dt="2024-09-18T13:40:34.318" v="3117"/>
          <ac:picMkLst>
            <pc:docMk/>
            <pc:sldMk cId="0" sldId="697"/>
            <ac:picMk id="8" creationId="{D0CB2900-C89F-8C36-D849-9D483600AB60}"/>
          </ac:picMkLst>
        </pc:picChg>
        <pc:picChg chg="add mod">
          <ac:chgData name="Jinhong Brejnholt (JINB)" userId="b8219c71-9da7-4a12-aded-a071d88b9102" providerId="ADAL" clId="{9B9BC756-21A3-4C5E-A645-E7A1CF384771}" dt="2024-09-13T13:33:14.392" v="2022" actId="14100"/>
          <ac:picMkLst>
            <pc:docMk/>
            <pc:sldMk cId="0" sldId="697"/>
            <ac:picMk id="9" creationId="{AB8AFAE9-E4C5-C974-7AB8-5DCC79974846}"/>
          </ac:picMkLst>
        </pc:picChg>
        <pc:picChg chg="add mod">
          <ac:chgData name="Jinhong Brejnholt (JINB)" userId="b8219c71-9da7-4a12-aded-a071d88b9102" providerId="ADAL" clId="{9B9BC756-21A3-4C5E-A645-E7A1CF384771}" dt="2024-09-13T13:34:34.982" v="2076" actId="207"/>
          <ac:picMkLst>
            <pc:docMk/>
            <pc:sldMk cId="0" sldId="697"/>
            <ac:picMk id="11" creationId="{5346FCD9-40C2-2165-EF90-70F8008D2570}"/>
          </ac:picMkLst>
        </pc:picChg>
      </pc:sldChg>
      <pc:sldChg chg="addSp delSp modSp new mod setBg">
        <pc:chgData name="Jinhong Brejnholt (JINB)" userId="b8219c71-9da7-4a12-aded-a071d88b9102" providerId="ADAL" clId="{9B9BC756-21A3-4C5E-A645-E7A1CF384771}" dt="2024-09-18T13:40:36.949" v="3118"/>
        <pc:sldMkLst>
          <pc:docMk/>
          <pc:sldMk cId="3023796990" sldId="698"/>
        </pc:sldMkLst>
        <pc:spChg chg="del">
          <ac:chgData name="Jinhong Brejnholt (JINB)" userId="b8219c71-9da7-4a12-aded-a071d88b9102" providerId="ADAL" clId="{9B9BC756-21A3-4C5E-A645-E7A1CF384771}" dt="2024-09-13T13:35:05.298" v="2079" actId="478"/>
          <ac:spMkLst>
            <pc:docMk/>
            <pc:sldMk cId="3023796990" sldId="698"/>
            <ac:spMk id="2" creationId="{0CD3A0C4-3007-A8FD-02D3-D2FC26D4ABF8}"/>
          </ac:spMkLst>
        </pc:spChg>
        <pc:spChg chg="add mod">
          <ac:chgData name="Jinhong Brejnholt (JINB)" userId="b8219c71-9da7-4a12-aded-a071d88b9102" providerId="ADAL" clId="{9B9BC756-21A3-4C5E-A645-E7A1CF384771}" dt="2024-09-18T13:40:36.949" v="3118"/>
          <ac:spMkLst>
            <pc:docMk/>
            <pc:sldMk cId="3023796990" sldId="698"/>
            <ac:spMk id="2" creationId="{EFB29B3D-8660-9DE4-6D86-8B3709A8628B}"/>
          </ac:spMkLst>
        </pc:spChg>
        <pc:spChg chg="add del">
          <ac:chgData name="Jinhong Brejnholt (JINB)" userId="b8219c71-9da7-4a12-aded-a071d88b9102" providerId="ADAL" clId="{9B9BC756-21A3-4C5E-A645-E7A1CF384771}" dt="2024-09-13T13:36:11.329" v="2082" actId="26606"/>
          <ac:spMkLst>
            <pc:docMk/>
            <pc:sldMk cId="3023796990" sldId="698"/>
            <ac:spMk id="9" creationId="{216BB327-7AA9-4EC5-815F-9D8E6BC53E34}"/>
          </ac:spMkLst>
        </pc:spChg>
        <pc:spChg chg="add del">
          <ac:chgData name="Jinhong Brejnholt (JINB)" userId="b8219c71-9da7-4a12-aded-a071d88b9102" providerId="ADAL" clId="{9B9BC756-21A3-4C5E-A645-E7A1CF384771}" dt="2024-09-13T13:36:15.298" v="2084" actId="26606"/>
          <ac:spMkLst>
            <pc:docMk/>
            <pc:sldMk cId="3023796990" sldId="698"/>
            <ac:spMk id="11" creationId="{16B067B1-F4E5-4FDF-813D-C9E872E80075}"/>
          </ac:spMkLst>
        </pc:spChg>
        <pc:spChg chg="add del">
          <ac:chgData name="Jinhong Brejnholt (JINB)" userId="b8219c71-9da7-4a12-aded-a071d88b9102" providerId="ADAL" clId="{9B9BC756-21A3-4C5E-A645-E7A1CF384771}" dt="2024-09-13T13:36:15.851" v="2086" actId="26606"/>
          <ac:spMkLst>
            <pc:docMk/>
            <pc:sldMk cId="3023796990" sldId="698"/>
            <ac:spMk id="13" creationId="{216BB327-7AA9-4EC5-815F-9D8E6BC53E34}"/>
          </ac:spMkLst>
        </pc:spChg>
        <pc:spChg chg="add">
          <ac:chgData name="Jinhong Brejnholt (JINB)" userId="b8219c71-9da7-4a12-aded-a071d88b9102" providerId="ADAL" clId="{9B9BC756-21A3-4C5E-A645-E7A1CF384771}" dt="2024-09-13T13:36:15.851" v="2087" actId="26606"/>
          <ac:spMkLst>
            <pc:docMk/>
            <pc:sldMk cId="3023796990" sldId="698"/>
            <ac:spMk id="15" creationId="{42A4FC2C-047E-45A5-965D-8E1E3BF09BC6}"/>
          </ac:spMkLst>
        </pc:spChg>
        <pc:picChg chg="add mod">
          <ac:chgData name="Jinhong Brejnholt (JINB)" userId="b8219c71-9da7-4a12-aded-a071d88b9102" providerId="ADAL" clId="{9B9BC756-21A3-4C5E-A645-E7A1CF384771}" dt="2024-09-18T13:40:36.949" v="3118"/>
          <ac:picMkLst>
            <pc:docMk/>
            <pc:sldMk cId="3023796990" sldId="698"/>
            <ac:picMk id="3" creationId="{0F77DFDC-E5EA-C0D7-6333-6900AAF20193}"/>
          </ac:picMkLst>
        </pc:picChg>
        <pc:picChg chg="add mod">
          <ac:chgData name="Jinhong Brejnholt (JINB)" userId="b8219c71-9da7-4a12-aded-a071d88b9102" providerId="ADAL" clId="{9B9BC756-21A3-4C5E-A645-E7A1CF384771}" dt="2024-09-13T13:36:15.851" v="2087" actId="26606"/>
          <ac:picMkLst>
            <pc:docMk/>
            <pc:sldMk cId="3023796990" sldId="698"/>
            <ac:picMk id="4" creationId="{4B105F7E-029F-8AF5-74DC-191D1EE50509}"/>
          </ac:picMkLst>
        </pc:picChg>
      </pc:sldChg>
      <pc:sldChg chg="new del">
        <pc:chgData name="Jinhong Brejnholt (JINB)" userId="b8219c71-9da7-4a12-aded-a071d88b9102" providerId="ADAL" clId="{9B9BC756-21A3-4C5E-A645-E7A1CF384771}" dt="2024-09-13T13:55:32.935" v="2432" actId="47"/>
        <pc:sldMkLst>
          <pc:docMk/>
          <pc:sldMk cId="4119793920" sldId="699"/>
        </pc:sldMkLst>
      </pc:sldChg>
      <pc:sldChg chg="addSp delSp modSp new mod ord setBg modClrScheme delDesignElem chgLayout">
        <pc:chgData name="Jinhong Brejnholt (JINB)" userId="b8219c71-9da7-4a12-aded-a071d88b9102" providerId="ADAL" clId="{9B9BC756-21A3-4C5E-A645-E7A1CF384771}" dt="2024-09-18T13:40:41.909" v="3120"/>
        <pc:sldMkLst>
          <pc:docMk/>
          <pc:sldMk cId="1524885748" sldId="700"/>
        </pc:sldMkLst>
        <pc:spChg chg="del">
          <ac:chgData name="Jinhong Brejnholt (JINB)" userId="b8219c71-9da7-4a12-aded-a071d88b9102" providerId="ADAL" clId="{9B9BC756-21A3-4C5E-A645-E7A1CF384771}" dt="2024-09-13T13:54:31.539" v="2425" actId="478"/>
          <ac:spMkLst>
            <pc:docMk/>
            <pc:sldMk cId="1524885748" sldId="700"/>
            <ac:spMk id="2" creationId="{9F55BA02-3A72-C321-8F4A-06BD25D577F0}"/>
          </ac:spMkLst>
        </pc:spChg>
        <pc:spChg chg="add del mod ord">
          <ac:chgData name="Jinhong Brejnholt (JINB)" userId="b8219c71-9da7-4a12-aded-a071d88b9102" providerId="ADAL" clId="{9B9BC756-21A3-4C5E-A645-E7A1CF384771}" dt="2024-09-18T13:36:04.808" v="3093" actId="478"/>
          <ac:spMkLst>
            <pc:docMk/>
            <pc:sldMk cId="1524885748" sldId="700"/>
            <ac:spMk id="5" creationId="{356D1E88-DCA6-A9B1-4973-E03067DFEB49}"/>
          </ac:spMkLst>
        </pc:spChg>
        <pc:spChg chg="add del mod ord">
          <ac:chgData name="Jinhong Brejnholt (JINB)" userId="b8219c71-9da7-4a12-aded-a071d88b9102" providerId="ADAL" clId="{9B9BC756-21A3-4C5E-A645-E7A1CF384771}" dt="2024-09-18T13:36:06.584" v="3094" actId="478"/>
          <ac:spMkLst>
            <pc:docMk/>
            <pc:sldMk cId="1524885748" sldId="700"/>
            <ac:spMk id="6" creationId="{97D04710-D793-D7C7-6E74-51EF9D921BC6}"/>
          </ac:spMkLst>
        </pc:spChg>
        <pc:spChg chg="add mod">
          <ac:chgData name="Jinhong Brejnholt (JINB)" userId="b8219c71-9da7-4a12-aded-a071d88b9102" providerId="ADAL" clId="{9B9BC756-21A3-4C5E-A645-E7A1CF384771}" dt="2024-09-18T13:40:41.909" v="3120"/>
          <ac:spMkLst>
            <pc:docMk/>
            <pc:sldMk cId="1524885748" sldId="700"/>
            <ac:spMk id="7" creationId="{2D3168EA-C812-6CB9-383A-4612D8D43333}"/>
          </ac:spMkLst>
        </pc:spChg>
        <pc:spChg chg="add del">
          <ac:chgData name="Jinhong Brejnholt (JINB)" userId="b8219c71-9da7-4a12-aded-a071d88b9102" providerId="ADAL" clId="{9B9BC756-21A3-4C5E-A645-E7A1CF384771}" dt="2024-09-18T13:33:32.628" v="3071" actId="700"/>
          <ac:spMkLst>
            <pc:docMk/>
            <pc:sldMk cId="1524885748" sldId="700"/>
            <ac:spMk id="9" creationId="{42A4FC2C-047E-45A5-965D-8E1E3BF09BC6}"/>
          </ac:spMkLst>
        </pc:spChg>
        <pc:picChg chg="add mod modCrop">
          <ac:chgData name="Jinhong Brejnholt (JINB)" userId="b8219c71-9da7-4a12-aded-a071d88b9102" providerId="ADAL" clId="{9B9BC756-21A3-4C5E-A645-E7A1CF384771}" dt="2024-09-18T13:33:17.510" v="3069" actId="1076"/>
          <ac:picMkLst>
            <pc:docMk/>
            <pc:sldMk cId="1524885748" sldId="700"/>
            <ac:picMk id="3" creationId="{6415C100-6AD7-399A-F2BE-3F57F696B0BB}"/>
          </ac:picMkLst>
        </pc:picChg>
        <pc:picChg chg="add mod">
          <ac:chgData name="Jinhong Brejnholt (JINB)" userId="b8219c71-9da7-4a12-aded-a071d88b9102" providerId="ADAL" clId="{9B9BC756-21A3-4C5E-A645-E7A1CF384771}" dt="2024-09-13T13:55:16.359" v="2427" actId="26606"/>
          <ac:picMkLst>
            <pc:docMk/>
            <pc:sldMk cId="1524885748" sldId="700"/>
            <ac:picMk id="4" creationId="{263C89B9-54C7-D360-9BCC-D5C82DF40C39}"/>
          </ac:picMkLst>
        </pc:picChg>
        <pc:picChg chg="add mod">
          <ac:chgData name="Jinhong Brejnholt (JINB)" userId="b8219c71-9da7-4a12-aded-a071d88b9102" providerId="ADAL" clId="{9B9BC756-21A3-4C5E-A645-E7A1CF384771}" dt="2024-09-18T13:40:41.909" v="3120"/>
          <ac:picMkLst>
            <pc:docMk/>
            <pc:sldMk cId="1524885748" sldId="700"/>
            <ac:picMk id="8" creationId="{6A4F352A-B39F-C81A-9574-D71ED7B5D455}"/>
          </ac:picMkLst>
        </pc:picChg>
      </pc:sldChg>
      <pc:sldChg chg="addSp delSp modSp new mod ord setBg modClrScheme modAnim chgLayout modNotesTx">
        <pc:chgData name="Jinhong Brejnholt (JINB)" userId="b8219c71-9da7-4a12-aded-a071d88b9102" providerId="ADAL" clId="{9B9BC756-21A3-4C5E-A645-E7A1CF384771}" dt="2024-09-18T13:40:59.894" v="3124"/>
        <pc:sldMkLst>
          <pc:docMk/>
          <pc:sldMk cId="2773521826" sldId="701"/>
        </pc:sldMkLst>
        <pc:spChg chg="del">
          <ac:chgData name="Jinhong Brejnholt (JINB)" userId="b8219c71-9da7-4a12-aded-a071d88b9102" providerId="ADAL" clId="{9B9BC756-21A3-4C5E-A645-E7A1CF384771}" dt="2024-09-15T16:05:58.298" v="2565" actId="478"/>
          <ac:spMkLst>
            <pc:docMk/>
            <pc:sldMk cId="2773521826" sldId="701"/>
            <ac:spMk id="2" creationId="{457CDF4B-12B7-7D89-19F3-39548D9B4A72}"/>
          </ac:spMkLst>
        </pc:spChg>
        <pc:spChg chg="add mod">
          <ac:chgData name="Jinhong Brejnholt (JINB)" userId="b8219c71-9da7-4a12-aded-a071d88b9102" providerId="ADAL" clId="{9B9BC756-21A3-4C5E-A645-E7A1CF384771}" dt="2024-09-15T16:19:16.924" v="2771" actId="1076"/>
          <ac:spMkLst>
            <pc:docMk/>
            <pc:sldMk cId="2773521826" sldId="701"/>
            <ac:spMk id="3" creationId="{AEA69EF2-6E97-A4D3-B2E6-352FDD6B9914}"/>
          </ac:spMkLst>
        </pc:spChg>
        <pc:spChg chg="add del mod ord">
          <ac:chgData name="Jinhong Brejnholt (JINB)" userId="b8219c71-9da7-4a12-aded-a071d88b9102" providerId="ADAL" clId="{9B9BC756-21A3-4C5E-A645-E7A1CF384771}" dt="2024-09-18T13:20:10.426" v="3002" actId="478"/>
          <ac:spMkLst>
            <pc:docMk/>
            <pc:sldMk cId="2773521826" sldId="701"/>
            <ac:spMk id="4" creationId="{BA6A7D88-B031-0A06-F602-9CB8065B6E64}"/>
          </ac:spMkLst>
        </pc:spChg>
        <pc:spChg chg="add del mod ord">
          <ac:chgData name="Jinhong Brejnholt (JINB)" userId="b8219c71-9da7-4a12-aded-a071d88b9102" providerId="ADAL" clId="{9B9BC756-21A3-4C5E-A645-E7A1CF384771}" dt="2024-09-18T13:20:11.545" v="3003" actId="478"/>
          <ac:spMkLst>
            <pc:docMk/>
            <pc:sldMk cId="2773521826" sldId="701"/>
            <ac:spMk id="5" creationId="{E885C497-DD83-5742-6E17-61A20DF14220}"/>
          </ac:spMkLst>
        </pc:spChg>
        <pc:spChg chg="add del mod ord">
          <ac:chgData name="Jinhong Brejnholt (JINB)" userId="b8219c71-9da7-4a12-aded-a071d88b9102" providerId="ADAL" clId="{9B9BC756-21A3-4C5E-A645-E7A1CF384771}" dt="2024-09-18T13:36:24.632" v="3097" actId="478"/>
          <ac:spMkLst>
            <pc:docMk/>
            <pc:sldMk cId="2773521826" sldId="701"/>
            <ac:spMk id="6" creationId="{62F8DD2B-69B3-598D-B247-BE6ED468709B}"/>
          </ac:spMkLst>
        </pc:spChg>
        <pc:spChg chg="add del mod ord">
          <ac:chgData name="Jinhong Brejnholt (JINB)" userId="b8219c71-9da7-4a12-aded-a071d88b9102" providerId="ADAL" clId="{9B9BC756-21A3-4C5E-A645-E7A1CF384771}" dt="2024-09-18T13:36:26.039" v="3098" actId="478"/>
          <ac:spMkLst>
            <pc:docMk/>
            <pc:sldMk cId="2773521826" sldId="701"/>
            <ac:spMk id="7" creationId="{7BE70072-7B5C-C051-B00C-18DB38131983}"/>
          </ac:spMkLst>
        </pc:spChg>
        <pc:spChg chg="add mod">
          <ac:chgData name="Jinhong Brejnholt (JINB)" userId="b8219c71-9da7-4a12-aded-a071d88b9102" providerId="ADAL" clId="{9B9BC756-21A3-4C5E-A645-E7A1CF384771}" dt="2024-09-18T13:40:59.894" v="3124"/>
          <ac:spMkLst>
            <pc:docMk/>
            <pc:sldMk cId="2773521826" sldId="701"/>
            <ac:spMk id="8" creationId="{C7D33474-D931-88A0-E9A7-1DCB829148FF}"/>
          </ac:spMkLst>
        </pc:spChg>
        <pc:spChg chg="add del">
          <ac:chgData name="Jinhong Brejnholt (JINB)" userId="b8219c71-9da7-4a12-aded-a071d88b9102" providerId="ADAL" clId="{9B9BC756-21A3-4C5E-A645-E7A1CF384771}" dt="2024-09-15T16:08:13.363" v="2571" actId="26606"/>
          <ac:spMkLst>
            <pc:docMk/>
            <pc:sldMk cId="2773521826" sldId="701"/>
            <ac:spMk id="1031" creationId="{42A4FC2C-047E-45A5-965D-8E1E3BF09BC6}"/>
          </ac:spMkLst>
        </pc:spChg>
        <pc:spChg chg="add del">
          <ac:chgData name="Jinhong Brejnholt (JINB)" userId="b8219c71-9da7-4a12-aded-a071d88b9102" providerId="ADAL" clId="{9B9BC756-21A3-4C5E-A645-E7A1CF384771}" dt="2024-09-15T16:08:13.348" v="2570" actId="26606"/>
          <ac:spMkLst>
            <pc:docMk/>
            <pc:sldMk cId="2773521826" sldId="701"/>
            <ac:spMk id="1036" creationId="{42A4FC2C-047E-45A5-965D-8E1E3BF09BC6}"/>
          </ac:spMkLst>
        </pc:spChg>
        <pc:picChg chg="add mod">
          <ac:chgData name="Jinhong Brejnholt (JINB)" userId="b8219c71-9da7-4a12-aded-a071d88b9102" providerId="ADAL" clId="{9B9BC756-21A3-4C5E-A645-E7A1CF384771}" dt="2024-09-18T13:40:59.894" v="3124"/>
          <ac:picMkLst>
            <pc:docMk/>
            <pc:sldMk cId="2773521826" sldId="701"/>
            <ac:picMk id="9" creationId="{218FBDEA-965D-1A8E-68B6-881EF5827D7F}"/>
          </ac:picMkLst>
        </pc:picChg>
        <pc:picChg chg="add del mod">
          <ac:chgData name="Jinhong Brejnholt (JINB)" userId="b8219c71-9da7-4a12-aded-a071d88b9102" providerId="ADAL" clId="{9B9BC756-21A3-4C5E-A645-E7A1CF384771}" dt="2024-09-15T16:08:08.551" v="2567" actId="478"/>
          <ac:picMkLst>
            <pc:docMk/>
            <pc:sldMk cId="2773521826" sldId="701"/>
            <ac:picMk id="1026" creationId="{DFCE9032-8F86-733C-7634-E17655A0FD8E}"/>
          </ac:picMkLst>
        </pc:picChg>
        <pc:picChg chg="add mod">
          <ac:chgData name="Jinhong Brejnholt (JINB)" userId="b8219c71-9da7-4a12-aded-a071d88b9102" providerId="ADAL" clId="{9B9BC756-21A3-4C5E-A645-E7A1CF384771}" dt="2024-09-18T13:39:05.992" v="3112" actId="1036"/>
          <ac:picMkLst>
            <pc:docMk/>
            <pc:sldMk cId="2773521826" sldId="701"/>
            <ac:picMk id="1028" creationId="{3B17C062-F2A6-F1EF-6E68-7B321998052D}"/>
          </ac:picMkLst>
        </pc:picChg>
      </pc:sldChg>
      <pc:sldChg chg="addSp delSp modSp add mod ord modClrScheme delAnim modAnim modShow chgLayout modNotesTx">
        <pc:chgData name="Jinhong Brejnholt (JINB)" userId="b8219c71-9da7-4a12-aded-a071d88b9102" providerId="ADAL" clId="{9B9BC756-21A3-4C5E-A645-E7A1CF384771}" dt="2024-09-18T13:40:57.230" v="3123"/>
        <pc:sldMkLst>
          <pc:docMk/>
          <pc:sldMk cId="1093822920" sldId="702"/>
        </pc:sldMkLst>
        <pc:spChg chg="add mod">
          <ac:chgData name="Jinhong Brejnholt (JINB)" userId="b8219c71-9da7-4a12-aded-a071d88b9102" providerId="ADAL" clId="{9B9BC756-21A3-4C5E-A645-E7A1CF384771}" dt="2024-09-15T15:47:43.996" v="2548"/>
          <ac:spMkLst>
            <pc:docMk/>
            <pc:sldMk cId="1093822920" sldId="702"/>
            <ac:spMk id="9" creationId="{31AF4F12-65B5-5770-436F-108AC9D7CAA8}"/>
          </ac:spMkLst>
        </pc:spChg>
        <pc:spChg chg="add mod">
          <ac:chgData name="Jinhong Brejnholt (JINB)" userId="b8219c71-9da7-4a12-aded-a071d88b9102" providerId="ADAL" clId="{9B9BC756-21A3-4C5E-A645-E7A1CF384771}" dt="2024-09-15T15:47:43.996" v="2548"/>
          <ac:spMkLst>
            <pc:docMk/>
            <pc:sldMk cId="1093822920" sldId="702"/>
            <ac:spMk id="10" creationId="{C9F2AA5E-50F5-2C53-4628-91114B1A974B}"/>
          </ac:spMkLst>
        </pc:spChg>
        <pc:spChg chg="mod">
          <ac:chgData name="Jinhong Brejnholt (JINB)" userId="b8219c71-9da7-4a12-aded-a071d88b9102" providerId="ADAL" clId="{9B9BC756-21A3-4C5E-A645-E7A1CF384771}" dt="2024-09-15T15:49:24.032" v="2552"/>
          <ac:spMkLst>
            <pc:docMk/>
            <pc:sldMk cId="1093822920" sldId="702"/>
            <ac:spMk id="13" creationId="{F24E7470-2D28-985A-73FC-4028FF0B7062}"/>
          </ac:spMkLst>
        </pc:spChg>
        <pc:spChg chg="mod">
          <ac:chgData name="Jinhong Brejnholt (JINB)" userId="b8219c71-9da7-4a12-aded-a071d88b9102" providerId="ADAL" clId="{9B9BC756-21A3-4C5E-A645-E7A1CF384771}" dt="2024-09-15T15:49:24.032" v="2552"/>
          <ac:spMkLst>
            <pc:docMk/>
            <pc:sldMk cId="1093822920" sldId="702"/>
            <ac:spMk id="14" creationId="{9D90E9EC-6CFB-4D61-1288-3B45BCE9DB8A}"/>
          </ac:spMkLst>
        </pc:spChg>
        <pc:spChg chg="mod">
          <ac:chgData name="Jinhong Brejnholt (JINB)" userId="b8219c71-9da7-4a12-aded-a071d88b9102" providerId="ADAL" clId="{9B9BC756-21A3-4C5E-A645-E7A1CF384771}" dt="2024-09-15T15:49:24.032" v="2552"/>
          <ac:spMkLst>
            <pc:docMk/>
            <pc:sldMk cId="1093822920" sldId="702"/>
            <ac:spMk id="15" creationId="{C139B786-58E8-94FB-FD07-D51C4049A32E}"/>
          </ac:spMkLst>
        </pc:spChg>
        <pc:spChg chg="mod">
          <ac:chgData name="Jinhong Brejnholt (JINB)" userId="b8219c71-9da7-4a12-aded-a071d88b9102" providerId="ADAL" clId="{9B9BC756-21A3-4C5E-A645-E7A1CF384771}" dt="2024-09-15T15:49:24.032" v="2552"/>
          <ac:spMkLst>
            <pc:docMk/>
            <pc:sldMk cId="1093822920" sldId="702"/>
            <ac:spMk id="17" creationId="{36EC2C68-2182-399D-A28A-2233A9248B3A}"/>
          </ac:spMkLst>
        </pc:spChg>
        <pc:spChg chg="mod">
          <ac:chgData name="Jinhong Brejnholt (JINB)" userId="b8219c71-9da7-4a12-aded-a071d88b9102" providerId="ADAL" clId="{9B9BC756-21A3-4C5E-A645-E7A1CF384771}" dt="2024-09-15T15:49:24.032" v="2552"/>
          <ac:spMkLst>
            <pc:docMk/>
            <pc:sldMk cId="1093822920" sldId="702"/>
            <ac:spMk id="18" creationId="{971B4AD6-7F21-190B-0940-2D051FE1F1A3}"/>
          </ac:spMkLst>
        </pc:spChg>
        <pc:spChg chg="mod">
          <ac:chgData name="Jinhong Brejnholt (JINB)" userId="b8219c71-9da7-4a12-aded-a071d88b9102" providerId="ADAL" clId="{9B9BC756-21A3-4C5E-A645-E7A1CF384771}" dt="2024-09-15T15:49:24.032" v="2552"/>
          <ac:spMkLst>
            <pc:docMk/>
            <pc:sldMk cId="1093822920" sldId="702"/>
            <ac:spMk id="19" creationId="{4980DF74-AB80-8C2C-C4A2-A41011A7040B}"/>
          </ac:spMkLst>
        </pc:spChg>
        <pc:spChg chg="mod">
          <ac:chgData name="Jinhong Brejnholt (JINB)" userId="b8219c71-9da7-4a12-aded-a071d88b9102" providerId="ADAL" clId="{9B9BC756-21A3-4C5E-A645-E7A1CF384771}" dt="2024-09-15T15:49:24.032" v="2552"/>
          <ac:spMkLst>
            <pc:docMk/>
            <pc:sldMk cId="1093822920" sldId="702"/>
            <ac:spMk id="20" creationId="{7A520BF2-D81C-C856-EE0C-8725E9A79F54}"/>
          </ac:spMkLst>
        </pc:spChg>
        <pc:spChg chg="mod">
          <ac:chgData name="Jinhong Brejnholt (JINB)" userId="b8219c71-9da7-4a12-aded-a071d88b9102" providerId="ADAL" clId="{9B9BC756-21A3-4C5E-A645-E7A1CF384771}" dt="2024-09-15T15:49:24.032" v="2552"/>
          <ac:spMkLst>
            <pc:docMk/>
            <pc:sldMk cId="1093822920" sldId="702"/>
            <ac:spMk id="21" creationId="{CC3B5076-F863-9EB7-60A5-9E9B79C21B36}"/>
          </ac:spMkLst>
        </pc:spChg>
        <pc:spChg chg="mod">
          <ac:chgData name="Jinhong Brejnholt (JINB)" userId="b8219c71-9da7-4a12-aded-a071d88b9102" providerId="ADAL" clId="{9B9BC756-21A3-4C5E-A645-E7A1CF384771}" dt="2024-09-15T15:49:24.032" v="2552"/>
          <ac:spMkLst>
            <pc:docMk/>
            <pc:sldMk cId="1093822920" sldId="702"/>
            <ac:spMk id="22" creationId="{583C6FAB-A8B0-C167-B040-25324FB9BB4E}"/>
          </ac:spMkLst>
        </pc:spChg>
        <pc:spChg chg="mod">
          <ac:chgData name="Jinhong Brejnholt (JINB)" userId="b8219c71-9da7-4a12-aded-a071d88b9102" providerId="ADAL" clId="{9B9BC756-21A3-4C5E-A645-E7A1CF384771}" dt="2024-09-15T15:49:24.032" v="2552"/>
          <ac:spMkLst>
            <pc:docMk/>
            <pc:sldMk cId="1093822920" sldId="702"/>
            <ac:spMk id="23" creationId="{9F00F6C7-F27C-C7B8-6B78-43C7D18055AF}"/>
          </ac:spMkLst>
        </pc:spChg>
        <pc:spChg chg="mod">
          <ac:chgData name="Jinhong Brejnholt (JINB)" userId="b8219c71-9da7-4a12-aded-a071d88b9102" providerId="ADAL" clId="{9B9BC756-21A3-4C5E-A645-E7A1CF384771}" dt="2024-09-15T15:49:24.032" v="2552"/>
          <ac:spMkLst>
            <pc:docMk/>
            <pc:sldMk cId="1093822920" sldId="702"/>
            <ac:spMk id="24" creationId="{8493FFBA-2595-D6D9-104A-D9BDFA4F4A81}"/>
          </ac:spMkLst>
        </pc:spChg>
        <pc:spChg chg="mod">
          <ac:chgData name="Jinhong Brejnholt (JINB)" userId="b8219c71-9da7-4a12-aded-a071d88b9102" providerId="ADAL" clId="{9B9BC756-21A3-4C5E-A645-E7A1CF384771}" dt="2024-09-15T15:49:24.032" v="2552"/>
          <ac:spMkLst>
            <pc:docMk/>
            <pc:sldMk cId="1093822920" sldId="702"/>
            <ac:spMk id="25" creationId="{849CF426-6656-9C6E-996B-DF35328FA1B1}"/>
          </ac:spMkLst>
        </pc:spChg>
        <pc:spChg chg="mod">
          <ac:chgData name="Jinhong Brejnholt (JINB)" userId="b8219c71-9da7-4a12-aded-a071d88b9102" providerId="ADAL" clId="{9B9BC756-21A3-4C5E-A645-E7A1CF384771}" dt="2024-09-15T15:49:24.032" v="2552"/>
          <ac:spMkLst>
            <pc:docMk/>
            <pc:sldMk cId="1093822920" sldId="702"/>
            <ac:spMk id="26" creationId="{3F6A61BF-6A09-6703-D17D-D228532BFB39}"/>
          </ac:spMkLst>
        </pc:spChg>
        <pc:spChg chg="mod">
          <ac:chgData name="Jinhong Brejnholt (JINB)" userId="b8219c71-9da7-4a12-aded-a071d88b9102" providerId="ADAL" clId="{9B9BC756-21A3-4C5E-A645-E7A1CF384771}" dt="2024-09-15T15:49:24.032" v="2552"/>
          <ac:spMkLst>
            <pc:docMk/>
            <pc:sldMk cId="1093822920" sldId="702"/>
            <ac:spMk id="27" creationId="{3E8C4FC0-26B6-C2A9-5047-B28A51CBB407}"/>
          </ac:spMkLst>
        </pc:spChg>
        <pc:spChg chg="add mod">
          <ac:chgData name="Jinhong Brejnholt (JINB)" userId="b8219c71-9da7-4a12-aded-a071d88b9102" providerId="ADAL" clId="{9B9BC756-21A3-4C5E-A645-E7A1CF384771}" dt="2024-09-15T15:49:42.166" v="2554"/>
          <ac:spMkLst>
            <pc:docMk/>
            <pc:sldMk cId="1093822920" sldId="702"/>
            <ac:spMk id="29" creationId="{AC1E96D2-DDE5-2F58-A3B4-0973E7F563E9}"/>
          </ac:spMkLst>
        </pc:spChg>
        <pc:spChg chg="add mod">
          <ac:chgData name="Jinhong Brejnholt (JINB)" userId="b8219c71-9da7-4a12-aded-a071d88b9102" providerId="ADAL" clId="{9B9BC756-21A3-4C5E-A645-E7A1CF384771}" dt="2024-09-15T15:49:42.166" v="2554"/>
          <ac:spMkLst>
            <pc:docMk/>
            <pc:sldMk cId="1093822920" sldId="702"/>
            <ac:spMk id="30" creationId="{15ADDFDD-3FC9-5F76-A570-51260CC85457}"/>
          </ac:spMkLst>
        </pc:spChg>
        <pc:spChg chg="add mod">
          <ac:chgData name="Jinhong Brejnholt (JINB)" userId="b8219c71-9da7-4a12-aded-a071d88b9102" providerId="ADAL" clId="{9B9BC756-21A3-4C5E-A645-E7A1CF384771}" dt="2024-09-15T15:50:30.485" v="2558"/>
          <ac:spMkLst>
            <pc:docMk/>
            <pc:sldMk cId="1093822920" sldId="702"/>
            <ac:spMk id="31" creationId="{86F1FC44-6296-467A-74B2-FD115E8968DA}"/>
          </ac:spMkLst>
        </pc:spChg>
        <pc:spChg chg="mod ord">
          <ac:chgData name="Jinhong Brejnholt (JINB)" userId="b8219c71-9da7-4a12-aded-a071d88b9102" providerId="ADAL" clId="{9B9BC756-21A3-4C5E-A645-E7A1CF384771}" dt="2024-09-18T13:33:32.628" v="3071" actId="700"/>
          <ac:spMkLst>
            <pc:docMk/>
            <pc:sldMk cId="1093822920" sldId="702"/>
            <ac:spMk id="2166" creationId="{00000000-0000-0000-0000-000000000000}"/>
          </ac:spMkLst>
        </pc:spChg>
        <pc:spChg chg="add mod">
          <ac:chgData name="Jinhong Brejnholt (JINB)" userId="b8219c71-9da7-4a12-aded-a071d88b9102" providerId="ADAL" clId="{9B9BC756-21A3-4C5E-A645-E7A1CF384771}" dt="2024-09-15T15:50:30.485" v="2558"/>
          <ac:spMkLst>
            <pc:docMk/>
            <pc:sldMk cId="1093822920" sldId="702"/>
            <ac:spMk id="2250" creationId="{BDAD9CE5-D727-CD9F-6371-8F0B52DE77A8}"/>
          </ac:spMkLst>
        </pc:spChg>
        <pc:spChg chg="add del mod ord">
          <ac:chgData name="Jinhong Brejnholt (JINB)" userId="b8219c71-9da7-4a12-aded-a071d88b9102" providerId="ADAL" clId="{9B9BC756-21A3-4C5E-A645-E7A1CF384771}" dt="2024-09-18T13:20:51.506" v="3009" actId="478"/>
          <ac:spMkLst>
            <pc:docMk/>
            <pc:sldMk cId="1093822920" sldId="702"/>
            <ac:spMk id="2254" creationId="{B8DCECF9-CE02-E12D-9B1E-AE011CF7DE00}"/>
          </ac:spMkLst>
        </pc:spChg>
        <pc:spChg chg="add del mod ord">
          <ac:chgData name="Jinhong Brejnholt (JINB)" userId="b8219c71-9da7-4a12-aded-a071d88b9102" providerId="ADAL" clId="{9B9BC756-21A3-4C5E-A645-E7A1CF384771}" dt="2024-09-18T13:36:20.072" v="3096" actId="478"/>
          <ac:spMkLst>
            <pc:docMk/>
            <pc:sldMk cId="1093822920" sldId="702"/>
            <ac:spMk id="2255" creationId="{892BCB99-559B-9C2D-60BD-2C3DC03C9289}"/>
          </ac:spMkLst>
        </pc:spChg>
        <pc:spChg chg="add mod">
          <ac:chgData name="Jinhong Brejnholt (JINB)" userId="b8219c71-9da7-4a12-aded-a071d88b9102" providerId="ADAL" clId="{9B9BC756-21A3-4C5E-A645-E7A1CF384771}" dt="2024-09-18T13:40:57.230" v="3123"/>
          <ac:spMkLst>
            <pc:docMk/>
            <pc:sldMk cId="1093822920" sldId="702"/>
            <ac:spMk id="2256" creationId="{4B0D3563-AEE9-4CE0-8A77-58592896FA30}"/>
          </ac:spMkLst>
        </pc:spChg>
        <pc:grpChg chg="add mod">
          <ac:chgData name="Jinhong Brejnholt (JINB)" userId="b8219c71-9da7-4a12-aded-a071d88b9102" providerId="ADAL" clId="{9B9BC756-21A3-4C5E-A645-E7A1CF384771}" dt="2024-09-15T15:49:24.032" v="2552"/>
          <ac:grpSpMkLst>
            <pc:docMk/>
            <pc:sldMk cId="1093822920" sldId="702"/>
            <ac:grpSpMk id="11" creationId="{DFBEC30D-CB7A-59A0-134D-9D5E7391096C}"/>
          </ac:grpSpMkLst>
        </pc:grpChg>
        <pc:grpChg chg="mod">
          <ac:chgData name="Jinhong Brejnholt (JINB)" userId="b8219c71-9da7-4a12-aded-a071d88b9102" providerId="ADAL" clId="{9B9BC756-21A3-4C5E-A645-E7A1CF384771}" dt="2024-09-15T15:49:24.032" v="2552"/>
          <ac:grpSpMkLst>
            <pc:docMk/>
            <pc:sldMk cId="1093822920" sldId="702"/>
            <ac:grpSpMk id="12" creationId="{AF254EC3-2B26-BEC6-0C61-89B322240022}"/>
          </ac:grpSpMkLst>
        </pc:grpChg>
        <pc:grpChg chg="mod">
          <ac:chgData name="Jinhong Brejnholt (JINB)" userId="b8219c71-9da7-4a12-aded-a071d88b9102" providerId="ADAL" clId="{9B9BC756-21A3-4C5E-A645-E7A1CF384771}" dt="2024-09-15T15:49:24.032" v="2552"/>
          <ac:grpSpMkLst>
            <pc:docMk/>
            <pc:sldMk cId="1093822920" sldId="702"/>
            <ac:grpSpMk id="16" creationId="{45BE59BA-83FD-13DD-8939-D99CC7E7EAA1}"/>
          </ac:grpSpMkLst>
        </pc:grpChg>
        <pc:picChg chg="add mod">
          <ac:chgData name="Jinhong Brejnholt (JINB)" userId="b8219c71-9da7-4a12-aded-a071d88b9102" providerId="ADAL" clId="{9B9BC756-21A3-4C5E-A645-E7A1CF384771}" dt="2024-09-15T15:43:17.859" v="2515" actId="1076"/>
          <ac:picMkLst>
            <pc:docMk/>
            <pc:sldMk cId="1093822920" sldId="702"/>
            <ac:picMk id="3" creationId="{D2580176-67C7-15C6-8C38-DDB8E436CA16}"/>
          </ac:picMkLst>
        </pc:picChg>
        <pc:picChg chg="add mod">
          <ac:chgData name="Jinhong Brejnholt (JINB)" userId="b8219c71-9da7-4a12-aded-a071d88b9102" providerId="ADAL" clId="{9B9BC756-21A3-4C5E-A645-E7A1CF384771}" dt="2024-09-15T15:43:48.373" v="2519" actId="1076"/>
          <ac:picMkLst>
            <pc:docMk/>
            <pc:sldMk cId="1093822920" sldId="702"/>
            <ac:picMk id="5" creationId="{30A15C43-C7E8-C299-4FED-EBB603DC7224}"/>
          </ac:picMkLst>
        </pc:picChg>
        <pc:picChg chg="add mod">
          <ac:chgData name="Jinhong Brejnholt (JINB)" userId="b8219c71-9da7-4a12-aded-a071d88b9102" providerId="ADAL" clId="{9B9BC756-21A3-4C5E-A645-E7A1CF384771}" dt="2024-09-15T15:44:00.874" v="2523" actId="1076"/>
          <ac:picMkLst>
            <pc:docMk/>
            <pc:sldMk cId="1093822920" sldId="702"/>
            <ac:picMk id="6" creationId="{BEF09778-777A-7E3A-5961-97351B29B695}"/>
          </ac:picMkLst>
        </pc:picChg>
        <pc:picChg chg="add mod">
          <ac:chgData name="Jinhong Brejnholt (JINB)" userId="b8219c71-9da7-4a12-aded-a071d88b9102" providerId="ADAL" clId="{9B9BC756-21A3-4C5E-A645-E7A1CF384771}" dt="2024-09-15T15:44:10.953" v="2527" actId="14100"/>
          <ac:picMkLst>
            <pc:docMk/>
            <pc:sldMk cId="1093822920" sldId="702"/>
            <ac:picMk id="7" creationId="{1D1A8FF0-0A30-2D82-8F1C-2FDACC9D6B51}"/>
          </ac:picMkLst>
        </pc:picChg>
        <pc:picChg chg="add del mod">
          <ac:chgData name="Jinhong Brejnholt (JINB)" userId="b8219c71-9da7-4a12-aded-a071d88b9102" providerId="ADAL" clId="{9B9BC756-21A3-4C5E-A645-E7A1CF384771}" dt="2024-09-15T15:46:05.490" v="2539" actId="478"/>
          <ac:picMkLst>
            <pc:docMk/>
            <pc:sldMk cId="1093822920" sldId="702"/>
            <ac:picMk id="8" creationId="{37BE2231-5CF6-1CD3-464A-FC94A90B4D77}"/>
          </ac:picMkLst>
        </pc:picChg>
        <pc:picChg chg="add mod">
          <ac:chgData name="Jinhong Brejnholt (JINB)" userId="b8219c71-9da7-4a12-aded-a071d88b9102" providerId="ADAL" clId="{9B9BC756-21A3-4C5E-A645-E7A1CF384771}" dt="2024-09-15T15:49:24.032" v="2552"/>
          <ac:picMkLst>
            <pc:docMk/>
            <pc:sldMk cId="1093822920" sldId="702"/>
            <ac:picMk id="28" creationId="{5F169CBB-D3B2-CFD2-8C5C-D966B1B02292}"/>
          </ac:picMkLst>
        </pc:picChg>
        <pc:picChg chg="add mod">
          <ac:chgData name="Jinhong Brejnholt (JINB)" userId="b8219c71-9da7-4a12-aded-a071d88b9102" providerId="ADAL" clId="{9B9BC756-21A3-4C5E-A645-E7A1CF384771}" dt="2024-09-18T07:03:22.217" v="2947" actId="1076"/>
          <ac:picMkLst>
            <pc:docMk/>
            <pc:sldMk cId="1093822920" sldId="702"/>
            <ac:picMk id="2251" creationId="{F0584760-4B09-7DB6-EDE4-034E4D5E3203}"/>
          </ac:picMkLst>
        </pc:picChg>
        <pc:picChg chg="add mod">
          <ac:chgData name="Jinhong Brejnholt (JINB)" userId="b8219c71-9da7-4a12-aded-a071d88b9102" providerId="ADAL" clId="{9B9BC756-21A3-4C5E-A645-E7A1CF384771}" dt="2024-09-18T07:04:01.650" v="2952" actId="1076"/>
          <ac:picMkLst>
            <pc:docMk/>
            <pc:sldMk cId="1093822920" sldId="702"/>
            <ac:picMk id="2252" creationId="{91C7FA53-5A95-E3EC-2547-A9B8D8F97BCB}"/>
          </ac:picMkLst>
        </pc:picChg>
        <pc:picChg chg="add mod">
          <ac:chgData name="Jinhong Brejnholt (JINB)" userId="b8219c71-9da7-4a12-aded-a071d88b9102" providerId="ADAL" clId="{9B9BC756-21A3-4C5E-A645-E7A1CF384771}" dt="2024-09-18T07:04:21.030" v="2956"/>
          <ac:picMkLst>
            <pc:docMk/>
            <pc:sldMk cId="1093822920" sldId="702"/>
            <ac:picMk id="2253" creationId="{C46C484D-0B16-FB2E-4E59-7FCC4842CB65}"/>
          </ac:picMkLst>
        </pc:picChg>
        <pc:picChg chg="add mod">
          <ac:chgData name="Jinhong Brejnholt (JINB)" userId="b8219c71-9da7-4a12-aded-a071d88b9102" providerId="ADAL" clId="{9B9BC756-21A3-4C5E-A645-E7A1CF384771}" dt="2024-09-18T13:40:57.230" v="3123"/>
          <ac:picMkLst>
            <pc:docMk/>
            <pc:sldMk cId="1093822920" sldId="702"/>
            <ac:picMk id="2257" creationId="{37494E54-8511-5C5C-AEE3-109A051C31AC}"/>
          </ac:picMkLst>
        </pc:picChg>
      </pc:sldChg>
      <pc:sldChg chg="addSp delSp modSp add mod modClrScheme delAnim modAnim modShow chgLayout">
        <pc:chgData name="Jinhong Brejnholt (JINB)" userId="b8219c71-9da7-4a12-aded-a071d88b9102" providerId="ADAL" clId="{9B9BC756-21A3-4C5E-A645-E7A1CF384771}" dt="2024-09-18T13:36:16.961" v="3095" actId="478"/>
        <pc:sldMkLst>
          <pc:docMk/>
          <pc:sldMk cId="1436171150" sldId="703"/>
        </pc:sldMkLst>
        <pc:spChg chg="add del mod ord">
          <ac:chgData name="Jinhong Brejnholt (JINB)" userId="b8219c71-9da7-4a12-aded-a071d88b9102" providerId="ADAL" clId="{9B9BC756-21A3-4C5E-A645-E7A1CF384771}" dt="2024-09-18T13:36:16.961" v="3095" actId="478"/>
          <ac:spMkLst>
            <pc:docMk/>
            <pc:sldMk cId="1436171150" sldId="703"/>
            <ac:spMk id="3" creationId="{DD75BBB8-0558-5AF3-1FBF-6A0EFB6FDFB2}"/>
          </ac:spMkLst>
        </pc:spChg>
        <pc:spChg chg="mod ord">
          <ac:chgData name="Jinhong Brejnholt (JINB)" userId="b8219c71-9da7-4a12-aded-a071d88b9102" providerId="ADAL" clId="{9B9BC756-21A3-4C5E-A645-E7A1CF384771}" dt="2024-09-18T13:33:32.628" v="3071" actId="700"/>
          <ac:spMkLst>
            <pc:docMk/>
            <pc:sldMk cId="1436171150" sldId="703"/>
            <ac:spMk id="2166" creationId="{00000000-0000-0000-0000-000000000000}"/>
          </ac:spMkLst>
        </pc:spChg>
        <pc:picChg chg="add del mod">
          <ac:chgData name="Jinhong Brejnholt (JINB)" userId="b8219c71-9da7-4a12-aded-a071d88b9102" providerId="ADAL" clId="{9B9BC756-21A3-4C5E-A645-E7A1CF384771}" dt="2024-09-15T15:45:26.587" v="2533" actId="21"/>
          <ac:picMkLst>
            <pc:docMk/>
            <pc:sldMk cId="1436171150" sldId="703"/>
            <ac:picMk id="2" creationId="{37BE2231-5CF6-1CD3-464A-FC94A90B4D77}"/>
          </ac:picMkLst>
        </pc:picChg>
      </pc:sldChg>
      <pc:sldChg chg="new del">
        <pc:chgData name="Jinhong Brejnholt (JINB)" userId="b8219c71-9da7-4a12-aded-a071d88b9102" providerId="ADAL" clId="{9B9BC756-21A3-4C5E-A645-E7A1CF384771}" dt="2024-09-18T13:20:16.061" v="3004" actId="47"/>
        <pc:sldMkLst>
          <pc:docMk/>
          <pc:sldMk cId="431663778" sldId="704"/>
        </pc:sldMkLst>
      </pc:sldChg>
      <pc:sldChg chg="addSp delSp modSp new del mod">
        <pc:chgData name="Jinhong Brejnholt (JINB)" userId="b8219c71-9da7-4a12-aded-a071d88b9102" providerId="ADAL" clId="{9B9BC756-21A3-4C5E-A645-E7A1CF384771}" dt="2024-09-18T13:10:42.901" v="2966" actId="47"/>
        <pc:sldMkLst>
          <pc:docMk/>
          <pc:sldMk cId="1688932258" sldId="704"/>
        </pc:sldMkLst>
        <pc:spChg chg="del">
          <ac:chgData name="Jinhong Brejnholt (JINB)" userId="b8219c71-9da7-4a12-aded-a071d88b9102" providerId="ADAL" clId="{9B9BC756-21A3-4C5E-A645-E7A1CF384771}" dt="2024-09-18T06:58:19.932" v="2939" actId="478"/>
          <ac:spMkLst>
            <pc:docMk/>
            <pc:sldMk cId="1688932258" sldId="704"/>
            <ac:spMk id="2" creationId="{63B27767-CFE7-7998-04AB-202496AC617C}"/>
          </ac:spMkLst>
        </pc:spChg>
        <pc:spChg chg="del">
          <ac:chgData name="Jinhong Brejnholt (JINB)" userId="b8219c71-9da7-4a12-aded-a071d88b9102" providerId="ADAL" clId="{9B9BC756-21A3-4C5E-A645-E7A1CF384771}" dt="2024-09-18T06:45:00.360" v="2820"/>
          <ac:spMkLst>
            <pc:docMk/>
            <pc:sldMk cId="1688932258" sldId="704"/>
            <ac:spMk id="7" creationId="{CE33940B-A100-D06C-3A5F-BC530A7CD86B}"/>
          </ac:spMkLst>
        </pc:spChg>
        <pc:spChg chg="add del mod">
          <ac:chgData name="Jinhong Brejnholt (JINB)" userId="b8219c71-9da7-4a12-aded-a071d88b9102" providerId="ADAL" clId="{9B9BC756-21A3-4C5E-A645-E7A1CF384771}" dt="2024-09-18T06:47:01.242" v="2829"/>
          <ac:spMkLst>
            <pc:docMk/>
            <pc:sldMk cId="1688932258" sldId="704"/>
            <ac:spMk id="8" creationId="{08F6E3A7-F9DC-E448-152E-48B6BD75493C}"/>
          </ac:spMkLst>
        </pc:spChg>
        <pc:spChg chg="add del mod">
          <ac:chgData name="Jinhong Brejnholt (JINB)" userId="b8219c71-9da7-4a12-aded-a071d88b9102" providerId="ADAL" clId="{9B9BC756-21A3-4C5E-A645-E7A1CF384771}" dt="2024-09-18T06:53:01.083" v="2871" actId="478"/>
          <ac:spMkLst>
            <pc:docMk/>
            <pc:sldMk cId="1688932258" sldId="704"/>
            <ac:spMk id="10" creationId="{52237FAF-0844-F90A-6675-57A0AA4E0939}"/>
          </ac:spMkLst>
        </pc:spChg>
        <pc:grpChg chg="add mod">
          <ac:chgData name="Jinhong Brejnholt (JINB)" userId="b8219c71-9da7-4a12-aded-a071d88b9102" providerId="ADAL" clId="{9B9BC756-21A3-4C5E-A645-E7A1CF384771}" dt="2024-09-18T06:59:12.010" v="2945" actId="1076"/>
          <ac:grpSpMkLst>
            <pc:docMk/>
            <pc:sldMk cId="1688932258" sldId="704"/>
            <ac:grpSpMk id="15" creationId="{B2D8EDBE-19AC-C922-3DA4-957CCF4CB304}"/>
          </ac:grpSpMkLst>
        </pc:grpChg>
        <pc:grpChg chg="add mod">
          <ac:chgData name="Jinhong Brejnholt (JINB)" userId="b8219c71-9da7-4a12-aded-a071d88b9102" providerId="ADAL" clId="{9B9BC756-21A3-4C5E-A645-E7A1CF384771}" dt="2024-09-18T06:59:12.010" v="2945" actId="1076"/>
          <ac:grpSpMkLst>
            <pc:docMk/>
            <pc:sldMk cId="1688932258" sldId="704"/>
            <ac:grpSpMk id="16" creationId="{73D8F3E4-B628-BF49-3806-891D4289BF16}"/>
          </ac:grpSpMkLst>
        </pc:grpChg>
        <pc:picChg chg="add mod">
          <ac:chgData name="Jinhong Brejnholt (JINB)" userId="b8219c71-9da7-4a12-aded-a071d88b9102" providerId="ADAL" clId="{9B9BC756-21A3-4C5E-A645-E7A1CF384771}" dt="2024-09-18T06:59:12.010" v="2945" actId="1076"/>
          <ac:picMkLst>
            <pc:docMk/>
            <pc:sldMk cId="1688932258" sldId="704"/>
            <ac:picMk id="9" creationId="{41801E46-DC81-EC49-5671-B69BB6EE8231}"/>
          </ac:picMkLst>
        </pc:picChg>
        <pc:picChg chg="add mod ord">
          <ac:chgData name="Jinhong Brejnholt (JINB)" userId="b8219c71-9da7-4a12-aded-a071d88b9102" providerId="ADAL" clId="{9B9BC756-21A3-4C5E-A645-E7A1CF384771}" dt="2024-09-18T06:59:12.010" v="2945" actId="1076"/>
          <ac:picMkLst>
            <pc:docMk/>
            <pc:sldMk cId="1688932258" sldId="704"/>
            <ac:picMk id="12" creationId="{24522D23-B644-375B-49D8-94DBAD92A481}"/>
          </ac:picMkLst>
        </pc:picChg>
        <pc:picChg chg="add mod modCrop">
          <ac:chgData name="Jinhong Brejnholt (JINB)" userId="b8219c71-9da7-4a12-aded-a071d88b9102" providerId="ADAL" clId="{9B9BC756-21A3-4C5E-A645-E7A1CF384771}" dt="2024-09-18T06:59:12.010" v="2945" actId="1076"/>
          <ac:picMkLst>
            <pc:docMk/>
            <pc:sldMk cId="1688932258" sldId="704"/>
            <ac:picMk id="14" creationId="{61718D00-595C-4A72-0026-D7BFD43C41BB}"/>
          </ac:picMkLst>
        </pc:picChg>
        <pc:picChg chg="add del mod">
          <ac:chgData name="Jinhong Brejnholt (JINB)" userId="b8219c71-9da7-4a12-aded-a071d88b9102" providerId="ADAL" clId="{9B9BC756-21A3-4C5E-A645-E7A1CF384771}" dt="2024-09-18T06:46:07.511" v="2825" actId="478"/>
          <ac:picMkLst>
            <pc:docMk/>
            <pc:sldMk cId="1688932258" sldId="704"/>
            <ac:picMk id="2050" creationId="{2CDC0CDA-3659-4985-145C-B45BEB2CF6F5}"/>
          </ac:picMkLst>
        </pc:picChg>
        <pc:picChg chg="add mod">
          <ac:chgData name="Jinhong Brejnholt (JINB)" userId="b8219c71-9da7-4a12-aded-a071d88b9102" providerId="ADAL" clId="{9B9BC756-21A3-4C5E-A645-E7A1CF384771}" dt="2024-09-18T06:47:04.069" v="2830" actId="1076"/>
          <ac:picMkLst>
            <pc:docMk/>
            <pc:sldMk cId="1688932258" sldId="704"/>
            <ac:picMk id="2052" creationId="{5A84C38C-B63F-9065-665F-892982627D55}"/>
          </ac:picMkLst>
        </pc:picChg>
        <pc:picChg chg="add mod">
          <ac:chgData name="Jinhong Brejnholt (JINB)" userId="b8219c71-9da7-4a12-aded-a071d88b9102" providerId="ADAL" clId="{9B9BC756-21A3-4C5E-A645-E7A1CF384771}" dt="2024-09-18T06:47:08.674" v="2831" actId="14100"/>
          <ac:picMkLst>
            <pc:docMk/>
            <pc:sldMk cId="1688932258" sldId="704"/>
            <ac:picMk id="2054" creationId="{A13F82C0-87C8-2CB6-E95D-E907B1397FEE}"/>
          </ac:picMkLst>
        </pc:picChg>
        <pc:picChg chg="add mod">
          <ac:chgData name="Jinhong Brejnholt (JINB)" userId="b8219c71-9da7-4a12-aded-a071d88b9102" providerId="ADAL" clId="{9B9BC756-21A3-4C5E-A645-E7A1CF384771}" dt="2024-09-18T06:48:03.198" v="2834" actId="1076"/>
          <ac:picMkLst>
            <pc:docMk/>
            <pc:sldMk cId="1688932258" sldId="704"/>
            <ac:picMk id="2056" creationId="{362D7C92-7ED8-F90D-4BC5-1A29DCF9C302}"/>
          </ac:picMkLst>
        </pc:picChg>
        <pc:picChg chg="add mod">
          <ac:chgData name="Jinhong Brejnholt (JINB)" userId="b8219c71-9da7-4a12-aded-a071d88b9102" providerId="ADAL" clId="{9B9BC756-21A3-4C5E-A645-E7A1CF384771}" dt="2024-09-18T06:48:44.358" v="2837" actId="1076"/>
          <ac:picMkLst>
            <pc:docMk/>
            <pc:sldMk cId="1688932258" sldId="704"/>
            <ac:picMk id="2058" creationId="{CF1B127D-4030-5346-0D7D-85483F780E1F}"/>
          </ac:picMkLst>
        </pc:picChg>
        <pc:picChg chg="add mod">
          <ac:chgData name="Jinhong Brejnholt (JINB)" userId="b8219c71-9da7-4a12-aded-a071d88b9102" providerId="ADAL" clId="{9B9BC756-21A3-4C5E-A645-E7A1CF384771}" dt="2024-09-18T06:49:18.350" v="2840" actId="1076"/>
          <ac:picMkLst>
            <pc:docMk/>
            <pc:sldMk cId="1688932258" sldId="704"/>
            <ac:picMk id="2060" creationId="{5F2F5FFB-D1BE-59B3-C005-F9B954C16ACB}"/>
          </ac:picMkLst>
        </pc:picChg>
        <pc:picChg chg="add mod">
          <ac:chgData name="Jinhong Brejnholt (JINB)" userId="b8219c71-9da7-4a12-aded-a071d88b9102" providerId="ADAL" clId="{9B9BC756-21A3-4C5E-A645-E7A1CF384771}" dt="2024-09-18T07:36:13.494" v="2965" actId="1076"/>
          <ac:picMkLst>
            <pc:docMk/>
            <pc:sldMk cId="1688932258" sldId="704"/>
            <ac:picMk id="2062" creationId="{85AC217A-0C12-B3AB-08CA-0DFE9FC207E9}"/>
          </ac:picMkLst>
        </pc:picChg>
      </pc:sldChg>
      <pc:sldChg chg="addSp modSp add mod">
        <pc:chgData name="Jinhong Brejnholt (JINB)" userId="b8219c71-9da7-4a12-aded-a071d88b9102" providerId="ADAL" clId="{9B9BC756-21A3-4C5E-A645-E7A1CF384771}" dt="2024-09-18T13:40:51.101" v="3122" actId="207"/>
        <pc:sldMkLst>
          <pc:docMk/>
          <pc:sldMk cId="2726613210" sldId="704"/>
        </pc:sldMkLst>
        <pc:spChg chg="add mod">
          <ac:chgData name="Jinhong Brejnholt (JINB)" userId="b8219c71-9da7-4a12-aded-a071d88b9102" providerId="ADAL" clId="{9B9BC756-21A3-4C5E-A645-E7A1CF384771}" dt="2024-09-18T13:40:51.101" v="3122" actId="207"/>
          <ac:spMkLst>
            <pc:docMk/>
            <pc:sldMk cId="2726613210" sldId="704"/>
            <ac:spMk id="3" creationId="{CD7CE6E9-224A-0A9A-216B-F6FE719112C3}"/>
          </ac:spMkLst>
        </pc:spChg>
        <pc:picChg chg="add mod">
          <ac:chgData name="Jinhong Brejnholt (JINB)" userId="b8219c71-9da7-4a12-aded-a071d88b9102" providerId="ADAL" clId="{9B9BC756-21A3-4C5E-A645-E7A1CF384771}" dt="2024-09-18T13:40:44.998" v="3121"/>
          <ac:picMkLst>
            <pc:docMk/>
            <pc:sldMk cId="2726613210" sldId="704"/>
            <ac:picMk id="5" creationId="{C7C74E7B-2FFB-E01F-0FC2-1BFBB800289C}"/>
          </ac:picMkLst>
        </pc:picChg>
      </pc:sldChg>
      <pc:sldMasterChg chg="delSldLayout">
        <pc:chgData name="Jinhong Brejnholt (JINB)" userId="b8219c71-9da7-4a12-aded-a071d88b9102" providerId="ADAL" clId="{9B9BC756-21A3-4C5E-A645-E7A1CF384771}" dt="2024-09-10T19:36:00.994" v="126" actId="47"/>
        <pc:sldMasterMkLst>
          <pc:docMk/>
          <pc:sldMasterMk cId="1411206395" sldId="2147483648"/>
        </pc:sldMasterMkLst>
        <pc:sldLayoutChg chg="del">
          <pc:chgData name="Jinhong Brejnholt (JINB)" userId="b8219c71-9da7-4a12-aded-a071d88b9102" providerId="ADAL" clId="{9B9BC756-21A3-4C5E-A645-E7A1CF384771}" dt="2024-09-10T19:36:00.994" v="126" actId="47"/>
          <pc:sldLayoutMkLst>
            <pc:docMk/>
            <pc:sldMasterMk cId="1411206395" sldId="2147483648"/>
            <pc:sldLayoutMk cId="992537529"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20/09/2024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A96AA-DC2A-4440-899E-0B91115E7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53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might still be a lot of things we don't know, but we are positive that we are ready for the change should the need raises.</a:t>
            </a:r>
          </a:p>
          <a:p>
            <a:endParaRPr lang="en-US" dirty="0"/>
          </a:p>
          <a:p>
            <a:endParaRPr lang="en-US" dirty="0"/>
          </a:p>
          <a:p>
            <a:r>
              <a:rPr lang="en-US" dirty="0"/>
              <a:t>Share critical lessons from Saxo Bank’s transformation journey.</a:t>
            </a:r>
          </a:p>
          <a:p>
            <a:r>
              <a:rPr lang="en-US" dirty="0">
                <a:highlight>
                  <a:srgbClr val="FFFF00"/>
                </a:highlight>
              </a:rPr>
              <a:t>Importance of resilient infrastructure.</a:t>
            </a:r>
          </a:p>
          <a:p>
            <a:r>
              <a:rPr lang="en-US" dirty="0">
                <a:highlight>
                  <a:srgbClr val="FFFF00"/>
                </a:highlight>
              </a:rPr>
              <a:t>Balancing innovation with security and compliance.</a:t>
            </a:r>
          </a:p>
          <a:p>
            <a:r>
              <a:rPr lang="en-US" dirty="0">
                <a:highlight>
                  <a:srgbClr val="FFFF00"/>
                </a:highlight>
              </a:rPr>
              <a:t>The value of modularity and composability in future-proofing banking operations.</a:t>
            </a:r>
          </a:p>
          <a:p>
            <a:endParaRPr lang="en-US" dirty="0"/>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13</a:t>
            </a:fld>
            <a:endParaRPr lang="en-GB"/>
          </a:p>
        </p:txBody>
      </p:sp>
    </p:spTree>
    <p:extLst>
      <p:ext uri="{BB962C8B-B14F-4D97-AF65-F5344CB8AC3E}">
        <p14:creationId xmlns:p14="http://schemas.microsoft.com/office/powerpoint/2010/main" val="2309540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06ada915c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06ada915c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Discuss how</a:t>
            </a:r>
            <a:r>
              <a:rPr lang="en-US" dirty="0">
                <a:highlight>
                  <a:srgbClr val="FFFF00"/>
                </a:highlight>
              </a:rPr>
              <a:t> Saxo Bank’s cloud-native and composable approach is paving the way for the bank of tomorrow.</a:t>
            </a:r>
          </a:p>
          <a:p>
            <a:r>
              <a:rPr lang="en-US" dirty="0">
                <a:highlight>
                  <a:srgbClr val="FFFF00"/>
                </a:highlight>
              </a:rPr>
              <a:t>Envision a future where banking platforms are highly adaptable, secure, and cost-effective, driven by cloud-native and open-source innovations.</a:t>
            </a:r>
          </a:p>
          <a:p>
            <a:endParaRPr lang="en-US" dirty="0">
              <a:highlight>
                <a:srgbClr val="FFFF00"/>
              </a:highlight>
            </a:endParaRPr>
          </a:p>
          <a:p>
            <a:r>
              <a:rPr lang="en-GB" b="1" dirty="0"/>
              <a:t>Our cloud journey began with a 'Cloud First' strategy, where we explored the transformative benefits of cloud-native practices — embracing API-driven, modular, and scalable architectures.</a:t>
            </a:r>
            <a:endParaRPr lang="en-GB" dirty="0"/>
          </a:p>
          <a:p>
            <a:r>
              <a:rPr lang="en-GB" b="1" dirty="0"/>
              <a:t>As we progressed, we learned valuable lessons and invested significantly in disaster recovery and cost optimization. These efforts have paved the way for us to build the 'Bank of Tomorrow.'</a:t>
            </a:r>
            <a:endParaRPr lang="en-GB" dirty="0"/>
          </a:p>
          <a:p>
            <a:r>
              <a:rPr lang="en-GB" b="1" dirty="0"/>
              <a:t>With a hybrid, and eventually multi-cloud approach, we aim to deliver a hosting environment that is cost-efficient, secure, and resilient—empowering our business to thrive in an increasingly dynamic digital landscape.</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Now the question to you - how is your cloud journey?</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274970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concept of </a:t>
            </a:r>
            <a:r>
              <a:rPr lang="en-GB" b="1" dirty="0"/>
              <a:t>cloud computing</a:t>
            </a:r>
            <a:r>
              <a:rPr lang="en-GB" dirty="0"/>
              <a:t> emerged in the 1960s with the idea of shared computing resources. However, it wasn’t until the early 2000s that it truly began to take off with the launch of services like </a:t>
            </a:r>
            <a:r>
              <a:rPr lang="en-GB" b="1" dirty="0"/>
              <a:t>Amazon Web Services (AWS)</a:t>
            </a:r>
            <a:r>
              <a:rPr lang="en-GB" dirty="0"/>
              <a:t> in 2006, offering scalable, on-demand IT infrastructure. Since then, cloud computing has rapidly evolved, becoming a cornerstone of modern digital transformation, enabling businesses worldwide to innovate and scale like never before.</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423130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0636b2eb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Cloud benefit ref</a:t>
            </a:r>
          </a:p>
          <a:p>
            <a:r>
              <a:rPr lang="en-US" dirty="0">
                <a:hlinkClick r:id="rId3"/>
              </a:rPr>
              <a:t>https://azure.microsoft.com/en-us/resources/cloud-computing-dictionary/what-is-cloud-computing/</a:t>
            </a:r>
            <a:endParaRPr lang="en-US" dirty="0"/>
          </a:p>
          <a:p>
            <a:endParaRPr lang="en-US" dirty="0"/>
          </a:p>
          <a:p>
            <a:r>
              <a:rPr lang="en-US" dirty="0"/>
              <a:t>Innovation: LB, Storage, VM, here you go, no need for Service Now ticket (I'm just kidding, you are still working for a bank)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Cloud computing</a:t>
            </a:r>
            <a:r>
              <a:rPr lang="en-GB" dirty="0"/>
              <a:t> is the on-demand delivery of IT resources over the internet, offering flexibility, scalability, and efficiency. By leveraging cloud services, businesses can access computing power, storage, and applications without the need for traditional on-premises infrastructure, enabling faster innovation, cost optimization, and seamless scalability to meet evolving business demands.</a:t>
            </a: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are we waiting for?</a:t>
            </a:r>
          </a:p>
        </p:txBody>
      </p:sp>
      <p:sp>
        <p:nvSpPr>
          <p:cNvPr id="4" name="Slide Number Placeholder 3"/>
          <p:cNvSpPr>
            <a:spLocks noGrp="1"/>
          </p:cNvSpPr>
          <p:nvPr>
            <p:ph type="sldNum" sz="quarter" idx="5"/>
          </p:nvPr>
        </p:nvSpPr>
        <p:spPr/>
        <p:txBody>
          <a:bodyPr/>
          <a:lstStyle/>
          <a:p>
            <a:fld id="{D51DFD19-939D-2940-A9E4-3CDB4A646B1E}" type="slidenum">
              <a:rPr lang="en-GB" smtClean="0"/>
              <a:t>6</a:t>
            </a:fld>
            <a:endParaRPr lang="en-GB"/>
          </a:p>
        </p:txBody>
      </p:sp>
    </p:spTree>
    <p:extLst>
      <p:ext uri="{BB962C8B-B14F-4D97-AF65-F5344CB8AC3E}">
        <p14:creationId xmlns:p14="http://schemas.microsoft.com/office/powerpoint/2010/main" val="159603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dirty="0"/>
              <a:t>Outline Saxo Bank’s commitment to open-source technologies and the transition from monolithic to modular architecture.</a:t>
            </a:r>
          </a:p>
          <a:p>
            <a:r>
              <a:rPr lang="en-US" dirty="0"/>
              <a:t>Discuss the benefits of composability and modularity: easier updates, scalability, and better resilience.</a:t>
            </a:r>
          </a:p>
          <a:p>
            <a:r>
              <a:rPr lang="en-US" dirty="0"/>
              <a:t>Mention the role of Kubernetes and other open-source tools in supporting this architecture.</a:t>
            </a:r>
          </a:p>
          <a:p>
            <a:endParaRPr lang="en-US" dirty="0"/>
          </a:p>
          <a:p>
            <a:r>
              <a:rPr lang="en-US" dirty="0"/>
              <a:t>2020 realized cloud native != DR, Reliability =&gt; </a:t>
            </a:r>
            <a:r>
              <a:rPr lang="en-US" dirty="0" err="1"/>
              <a:t>GitOps</a:t>
            </a:r>
            <a:r>
              <a:rPr lang="en-US" dirty="0"/>
              <a:t> </a:t>
            </a:r>
            <a:r>
              <a:rPr lang="en-US" dirty="0" err="1"/>
              <a:t>enpowed</a:t>
            </a:r>
            <a:r>
              <a:rPr lang="en-US" dirty="0"/>
              <a:t> V2</a:t>
            </a:r>
          </a:p>
          <a:p>
            <a:r>
              <a:rPr lang="en-US" dirty="0"/>
              <a:t>All good? not quite - $, exit, cloud-agnostic =&gt; v3, in on prem DC!</a:t>
            </a:r>
          </a:p>
          <a:p>
            <a:endParaRPr lang="en-US" dirty="0"/>
          </a:p>
          <a:p>
            <a:pPr marL="0" lvl="0" indent="0" algn="l" rtl="0">
              <a:spcBef>
                <a:spcPts val="0"/>
              </a:spcBef>
              <a:spcAft>
                <a:spcPts val="0"/>
              </a:spcAft>
              <a:buNone/>
            </a:pPr>
            <a:endParaRPr lang="da-DK" dirty="0"/>
          </a:p>
          <a:p>
            <a:r>
              <a:rPr lang="en-US" dirty="0"/>
              <a:t>Emphasize the importance of security, compliance, and governance in Saxo Bank’s journey.</a:t>
            </a:r>
          </a:p>
          <a:p>
            <a:r>
              <a:rPr lang="en-US" dirty="0"/>
              <a:t>Describe how open-source adoption is balanced with strict security measures and compliance requirements.</a:t>
            </a:r>
          </a:p>
          <a:p>
            <a:r>
              <a:rPr lang="en-US" dirty="0"/>
              <a:t>Provide examples of security enhancements implemented during this transformation.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What's this nonsense, who are you anyway</a:t>
            </a:r>
          </a:p>
        </p:txBody>
      </p:sp>
      <p:sp>
        <p:nvSpPr>
          <p:cNvPr id="4" name="Slide Number Placeholder 3"/>
          <p:cNvSpPr>
            <a:spLocks noGrp="1"/>
          </p:cNvSpPr>
          <p:nvPr>
            <p:ph type="sldNum" sz="quarter" idx="5"/>
          </p:nvPr>
        </p:nvSpPr>
        <p:spPr/>
        <p:txBody>
          <a:bodyPr/>
          <a:lstStyle/>
          <a:p>
            <a:fld id="{D51DFD19-939D-2940-A9E4-3CDB4A646B1E}" type="slidenum">
              <a:rPr lang="en-GB" smtClean="0"/>
              <a:t>8</a:t>
            </a:fld>
            <a:endParaRPr lang="en-GB"/>
          </a:p>
        </p:txBody>
      </p:sp>
    </p:spTree>
    <p:extLst>
      <p:ext uri="{BB962C8B-B14F-4D97-AF65-F5344CB8AC3E}">
        <p14:creationId xmlns:p14="http://schemas.microsoft.com/office/powerpoint/2010/main" val="3998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9</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SaaS -&gt; better </a:t>
            </a:r>
            <a:r>
              <a:rPr lang="en-US" dirty="0" err="1"/>
              <a:t>mgmt</a:t>
            </a:r>
            <a:r>
              <a:rPr lang="en-US" dirty="0"/>
              <a:t> for workload -&gt; DR, more resilient hosting platform -&gt; Cost-efficient and flexible.</a:t>
            </a:r>
            <a:br>
              <a:rPr lang="en-US" dirty="0"/>
            </a:br>
            <a:endParaRPr lang="en-US" dirty="0"/>
          </a:p>
          <a:p>
            <a:pPr marL="0" lvl="0" indent="0" algn="l" rtl="0">
              <a:spcBef>
                <a:spcPts val="0"/>
              </a:spcBef>
              <a:spcAft>
                <a:spcPts val="0"/>
              </a:spcAft>
              <a:buNone/>
            </a:pPr>
            <a:r>
              <a:rPr lang="en-US" dirty="0"/>
              <a:t>SaaS: Our cloud journey began with adopting a public cloud strategy, where we built an AKS (Azure Kubernetes Service) platform to host containerized workloads. As our capabilities matured and our business needs grew, we recognized the importance of not only greater flexibility and control but also cost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Initially, public cloud services provided us with scalability and agility. However, as the volume of our workloads increased, so did the costs. Cloud compute becomes significantly more expensive when a company’s resource demands reach a certain scale. While the cloud offers undeniable benefits such as fast provisioning and global reach, we found that it can be more cost-effective to run workloads on-premises using our own hardware.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Rather than being tied to a single cloud provider, we embraced a cloud-agnostic approach. Using Kubernetes and ClusterAPI, we built a GitOps-driven platform capable of running anywhere—on-premises, in any public cloud, or in third-party data centers. What might seem like a “backwards” move—returning to our own data center—actually enabled us to reduce operating costs without sacrificing flexibility or scalability.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transition allows us to enjoy the best of both worlds: leveraging cloud services where they add value, while optimizing costs by utilizing on-premises infrastructure for long-running, resource-intensive workloads. Our approach maximizes control over infrastructure spending while ensuring we remain adaptable to changing business needs.</a:t>
            </a: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3852363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20 September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20 September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20 September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September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20 September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20 September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20 September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20 September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20 September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20 September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20 September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20 September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20 September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20 September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20 September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20 September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20 September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20 September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20 September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20 September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20 September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September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September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September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41548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9568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68905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75129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924651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82048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4248312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5479232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71773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067287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7392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4372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1416670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013677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911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2.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20 September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9/20/24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6301064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g"/><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77.jfif"/></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80.png"/><Relationship Id="rId12" Type="http://schemas.openxmlformats.org/officeDocument/2006/relationships/image" Target="../media/image66.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79.png"/><Relationship Id="rId11" Type="http://schemas.openxmlformats.org/officeDocument/2006/relationships/image" Target="../media/image65.png"/><Relationship Id="rId5" Type="http://schemas.openxmlformats.org/officeDocument/2006/relationships/image" Target="../media/image78.png"/><Relationship Id="rId15" Type="http://schemas.openxmlformats.org/officeDocument/2006/relationships/image" Target="../media/image47.png"/><Relationship Id="rId10" Type="http://schemas.openxmlformats.org/officeDocument/2006/relationships/image" Target="../media/image64.svg"/><Relationship Id="rId4" Type="http://schemas.openxmlformats.org/officeDocument/2006/relationships/image" Target="../media/image62.svg"/><Relationship Id="rId9" Type="http://schemas.openxmlformats.org/officeDocument/2006/relationships/image" Target="../media/image63.png"/><Relationship Id="rId14" Type="http://schemas.openxmlformats.org/officeDocument/2006/relationships/image" Target="../media/image68.sv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50.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64.svg"/><Relationship Id="rId11" Type="http://schemas.openxmlformats.org/officeDocument/2006/relationships/image" Target="../media/image47.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p:txBody>
          <a:bodyPr>
            <a:normAutofit/>
          </a:bodyPr>
          <a:lstStyle/>
          <a:p>
            <a:r>
              <a:rPr lang="en-US" dirty="0"/>
              <a:t>Cloud, Composability and Beyond: Building the Bank of Tomorrow</a:t>
            </a:r>
          </a:p>
        </p:txBody>
      </p:sp>
      <p:sp>
        <p:nvSpPr>
          <p:cNvPr id="2" name="Subtitle 1">
            <a:extLst>
              <a:ext uri="{FF2B5EF4-FFF2-40B4-BE49-F238E27FC236}">
                <a16:creationId xmlns:a16="http://schemas.microsoft.com/office/drawing/2014/main" id="{540D00FC-277A-95DB-CC71-CEE577C89462}"/>
              </a:ext>
            </a:extLst>
          </p:cNvPr>
          <p:cNvSpPr>
            <a:spLocks noGrp="1"/>
          </p:cNvSpPr>
          <p:nvPr>
            <p:ph type="subTitle" idx="1"/>
          </p:nvPr>
        </p:nvSpPr>
        <p:spPr/>
        <p:txBody>
          <a:bodyPr/>
          <a:lstStyle/>
          <a:p>
            <a:r>
              <a:rPr lang="en-US" dirty="0"/>
              <a:t>Jinhong Brejnholt</a:t>
            </a:r>
          </a:p>
        </p:txBody>
      </p:sp>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00464" y="564683"/>
            <a:ext cx="7414466" cy="719524"/>
          </a:xfrm>
        </p:spPr>
        <p:txBody>
          <a:bodyPr>
            <a:normAutofit/>
          </a:bodyPr>
          <a:lstStyle/>
          <a:p>
            <a:r>
              <a:rPr lang="en-US" dirty="0"/>
              <a:t>Cloud Native Community</a:t>
            </a:r>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228631" y="3503428"/>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16315" r="3581" b="13407"/>
          <a:stretch/>
        </p:blipFill>
        <p:spPr bwMode="auto">
          <a:xfrm>
            <a:off x="400464" y="1573618"/>
            <a:ext cx="3350679" cy="3561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t="11133" b="7046"/>
          <a:stretch/>
        </p:blipFill>
        <p:spPr>
          <a:xfrm>
            <a:off x="6095999" y="1392865"/>
            <a:ext cx="5366808" cy="2830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580176-67C7-15C6-8C38-DDB8E436CA16}"/>
              </a:ext>
            </a:extLst>
          </p:cNvPr>
          <p:cNvPicPr>
            <a:picLocks noChangeAspect="1"/>
          </p:cNvPicPr>
          <p:nvPr/>
        </p:nvPicPr>
        <p:blipFill>
          <a:blip r:embed="rId8"/>
          <a:stretch>
            <a:fillRect/>
          </a:stretch>
        </p:blipFill>
        <p:spPr>
          <a:xfrm>
            <a:off x="1603791" y="4430435"/>
            <a:ext cx="1848108" cy="885949"/>
          </a:xfrm>
          <a:prstGeom prst="rect">
            <a:avLst/>
          </a:prstGeom>
        </p:spPr>
      </p:pic>
      <p:pic>
        <p:nvPicPr>
          <p:cNvPr id="5" name="Picture 4">
            <a:extLst>
              <a:ext uri="{FF2B5EF4-FFF2-40B4-BE49-F238E27FC236}">
                <a16:creationId xmlns:a16="http://schemas.microsoft.com/office/drawing/2014/main" id="{30A15C43-C7E8-C299-4FED-EBB603DC7224}"/>
              </a:ext>
            </a:extLst>
          </p:cNvPr>
          <p:cNvPicPr>
            <a:picLocks noChangeAspect="1"/>
          </p:cNvPicPr>
          <p:nvPr/>
        </p:nvPicPr>
        <p:blipFill>
          <a:blip r:embed="rId8"/>
          <a:stretch>
            <a:fillRect/>
          </a:stretch>
        </p:blipFill>
        <p:spPr>
          <a:xfrm>
            <a:off x="3855413" y="2469919"/>
            <a:ext cx="1848108" cy="885949"/>
          </a:xfrm>
          <a:prstGeom prst="rect">
            <a:avLst/>
          </a:prstGeom>
        </p:spPr>
      </p:pic>
      <p:pic>
        <p:nvPicPr>
          <p:cNvPr id="6" name="Picture 5">
            <a:extLst>
              <a:ext uri="{FF2B5EF4-FFF2-40B4-BE49-F238E27FC236}">
                <a16:creationId xmlns:a16="http://schemas.microsoft.com/office/drawing/2014/main" id="{BEF09778-777A-7E3A-5961-97351B29B695}"/>
              </a:ext>
            </a:extLst>
          </p:cNvPr>
          <p:cNvPicPr>
            <a:picLocks noChangeAspect="1"/>
          </p:cNvPicPr>
          <p:nvPr/>
        </p:nvPicPr>
        <p:blipFill>
          <a:blip r:embed="rId8"/>
          <a:stretch>
            <a:fillRect/>
          </a:stretch>
        </p:blipFill>
        <p:spPr>
          <a:xfrm>
            <a:off x="6140164" y="3955725"/>
            <a:ext cx="2020468" cy="885949"/>
          </a:xfrm>
          <a:prstGeom prst="rect">
            <a:avLst/>
          </a:prstGeom>
        </p:spPr>
      </p:pic>
      <p:pic>
        <p:nvPicPr>
          <p:cNvPr id="7" name="Picture 6">
            <a:extLst>
              <a:ext uri="{FF2B5EF4-FFF2-40B4-BE49-F238E27FC236}">
                <a16:creationId xmlns:a16="http://schemas.microsoft.com/office/drawing/2014/main" id="{1D1A8FF0-0A30-2D82-8F1C-2FDACC9D6B51}"/>
              </a:ext>
            </a:extLst>
          </p:cNvPr>
          <p:cNvPicPr>
            <a:picLocks noChangeAspect="1"/>
          </p:cNvPicPr>
          <p:nvPr/>
        </p:nvPicPr>
        <p:blipFill>
          <a:blip r:embed="rId8"/>
          <a:stretch>
            <a:fillRect/>
          </a:stretch>
        </p:blipFill>
        <p:spPr>
          <a:xfrm>
            <a:off x="8285955" y="2561468"/>
            <a:ext cx="2358134" cy="731575"/>
          </a:xfrm>
          <a:prstGeom prst="rect">
            <a:avLst/>
          </a:prstGeom>
        </p:spPr>
      </p:pic>
      <p:sp>
        <p:nvSpPr>
          <p:cNvPr id="9" name="Google Shape;2233;p41">
            <a:extLst>
              <a:ext uri="{FF2B5EF4-FFF2-40B4-BE49-F238E27FC236}">
                <a16:creationId xmlns:a16="http://schemas.microsoft.com/office/drawing/2014/main" id="{31AF4F12-65B5-5770-436F-108AC9D7CAA8}"/>
              </a:ext>
            </a:extLst>
          </p:cNvPr>
          <p:cNvSpPr txBox="1"/>
          <p:nvPr/>
        </p:nvSpPr>
        <p:spPr>
          <a:xfrm>
            <a:off x="3765650" y="2713868"/>
            <a:ext cx="2286800" cy="3224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0" name="Google Shape;2234;p41">
            <a:extLst>
              <a:ext uri="{FF2B5EF4-FFF2-40B4-BE49-F238E27FC236}">
                <a16:creationId xmlns:a16="http://schemas.microsoft.com/office/drawing/2014/main" id="{C9F2AA5E-50F5-2C53-4628-91114B1A974B}"/>
              </a:ext>
            </a:extLst>
          </p:cNvPr>
          <p:cNvSpPr txBox="1"/>
          <p:nvPr/>
        </p:nvSpPr>
        <p:spPr>
          <a:xfrm>
            <a:off x="3765650"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9" name="Google Shape;2212;p41">
            <a:extLst>
              <a:ext uri="{FF2B5EF4-FFF2-40B4-BE49-F238E27FC236}">
                <a16:creationId xmlns:a16="http://schemas.microsoft.com/office/drawing/2014/main" id="{AC1E96D2-DDE5-2F58-A3B4-0973E7F563E9}"/>
              </a:ext>
            </a:extLst>
          </p:cNvPr>
          <p:cNvSpPr txBox="1"/>
          <p:nvPr/>
        </p:nvSpPr>
        <p:spPr>
          <a:xfrm>
            <a:off x="6102434" y="4221801"/>
            <a:ext cx="2286800" cy="3224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30" name="Google Shape;2213;p41">
            <a:extLst>
              <a:ext uri="{FF2B5EF4-FFF2-40B4-BE49-F238E27FC236}">
                <a16:creationId xmlns:a16="http://schemas.microsoft.com/office/drawing/2014/main" id="{15ADDFDD-3FC9-5F76-A570-51260CC85457}"/>
              </a:ext>
            </a:extLst>
          </p:cNvPr>
          <p:cNvSpPr txBox="1"/>
          <p:nvPr/>
        </p:nvSpPr>
        <p:spPr>
          <a:xfrm>
            <a:off x="6102434" y="4594068"/>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31" name="Google Shape;2186;p41">
            <a:extLst>
              <a:ext uri="{FF2B5EF4-FFF2-40B4-BE49-F238E27FC236}">
                <a16:creationId xmlns:a16="http://schemas.microsoft.com/office/drawing/2014/main" id="{86F1FC44-6296-467A-74B2-FD115E8968DA}"/>
              </a:ext>
            </a:extLst>
          </p:cNvPr>
          <p:cNvSpPr txBox="1"/>
          <p:nvPr/>
        </p:nvSpPr>
        <p:spPr>
          <a:xfrm>
            <a:off x="8316254" y="2713868"/>
            <a:ext cx="2480235" cy="3224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250" name="Google Shape;2187;p41">
            <a:extLst>
              <a:ext uri="{FF2B5EF4-FFF2-40B4-BE49-F238E27FC236}">
                <a16:creationId xmlns:a16="http://schemas.microsoft.com/office/drawing/2014/main" id="{BDAD9CE5-D727-CD9F-6371-8F0B52DE77A8}"/>
              </a:ext>
            </a:extLst>
          </p:cNvPr>
          <p:cNvSpPr txBox="1"/>
          <p:nvPr/>
        </p:nvSpPr>
        <p:spPr>
          <a:xfrm>
            <a:off x="8465051"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pic>
        <p:nvPicPr>
          <p:cNvPr id="2251" name="Picture 8" descr="Cloud with solid fill">
            <a:extLst>
              <a:ext uri="{FF2B5EF4-FFF2-40B4-BE49-F238E27FC236}">
                <a16:creationId xmlns:a16="http://schemas.microsoft.com/office/drawing/2014/main" id="{F0584760-4B09-7DB6-EDE4-034E4D5E320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65096" y="3868746"/>
            <a:ext cx="396175" cy="396175"/>
          </a:xfrm>
          <a:prstGeom prst="rect">
            <a:avLst/>
          </a:prstGeom>
          <a:noFill/>
        </p:spPr>
      </p:pic>
      <p:pic>
        <p:nvPicPr>
          <p:cNvPr id="2252" name="Picture 10" descr="Cloud With Lightning And Rain with solid fill">
            <a:extLst>
              <a:ext uri="{FF2B5EF4-FFF2-40B4-BE49-F238E27FC236}">
                <a16:creationId xmlns:a16="http://schemas.microsoft.com/office/drawing/2014/main" id="{91C7FA53-5A95-E3EC-2547-A9B8D8F97BC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05252" y="3010109"/>
            <a:ext cx="410533" cy="410533"/>
          </a:xfrm>
          <a:prstGeom prst="rect">
            <a:avLst/>
          </a:prstGeom>
          <a:noFill/>
        </p:spPr>
      </p:pic>
      <p:pic>
        <p:nvPicPr>
          <p:cNvPr id="2253" name="Picture 12" descr="Server with solid fill">
            <a:extLst>
              <a:ext uri="{FF2B5EF4-FFF2-40B4-BE49-F238E27FC236}">
                <a16:creationId xmlns:a16="http://schemas.microsoft.com/office/drawing/2014/main" id="{C46C484D-0B16-FB2E-4E59-7FCC4842CB6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296189" y="3953150"/>
            <a:ext cx="294259" cy="294259"/>
          </a:xfrm>
          <a:prstGeom prst="rect">
            <a:avLst/>
          </a:prstGeom>
          <a:noFill/>
        </p:spPr>
      </p:pic>
      <p:sp>
        <p:nvSpPr>
          <p:cNvPr id="2256" name="Footer Placeholder 13">
            <a:extLst>
              <a:ext uri="{FF2B5EF4-FFF2-40B4-BE49-F238E27FC236}">
                <a16:creationId xmlns:a16="http://schemas.microsoft.com/office/drawing/2014/main" id="{4B0D3563-AEE9-4CE0-8A77-58592896FA3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257" name="Picture 4">
            <a:extLst>
              <a:ext uri="{FF2B5EF4-FFF2-40B4-BE49-F238E27FC236}">
                <a16:creationId xmlns:a16="http://schemas.microsoft.com/office/drawing/2014/main" id="{37494E54-8511-5C5C-AEE3-109A051C31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2251"/>
                                        </p:tgtEl>
                                        <p:attrNameLst>
                                          <p:attrName>style.visibility</p:attrName>
                                        </p:attrNameLst>
                                      </p:cBhvr>
                                      <p:to>
                                        <p:strVal val="hidden"/>
                                      </p:to>
                                    </p:set>
                                  </p:childTnLst>
                                </p:cTn>
                              </p:par>
                              <p:par>
                                <p:cTn id="16" presetID="16" presetClass="entr" presetSubtype="21"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barn(inVertical)">
                                      <p:cBhvr>
                                        <p:cTn id="18" dur="500"/>
                                        <p:tgtEl>
                                          <p:spTgt spid="2056"/>
                                        </p:tgtEl>
                                      </p:cBhvr>
                                    </p:animEffect>
                                  </p:childTnLst>
                                </p:cTn>
                              </p:par>
                              <p:par>
                                <p:cTn id="19" presetID="10" presetClass="exit" presetSubtype="0" fill="hold" grpId="0"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6" presetClass="entr" presetSubtype="21" fill="hold" nodeType="with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barn(inVertical)">
                                      <p:cBhvr>
                                        <p:cTn id="32" dur="500"/>
                                        <p:tgtEl>
                                          <p:spTgt spid="2058"/>
                                        </p:tgtEl>
                                      </p:cBhvr>
                                    </p:animEffect>
                                  </p:childTnLst>
                                </p:cTn>
                              </p:par>
                              <p:par>
                                <p:cTn id="33" presetID="10" presetClass="exit" presetSubtype="0" fill="hold" grpId="0"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2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barn(inVertical)">
                                      <p:cBhvr>
                                        <p:cTn id="48" dur="500"/>
                                        <p:tgtEl>
                                          <p:spTgt spid="2060"/>
                                        </p:tgtEl>
                                      </p:cBhvr>
                                    </p:animEffect>
                                  </p:childTnLst>
                                </p:cTn>
                              </p:par>
                              <p:par>
                                <p:cTn id="49" presetID="10" presetClass="exit" presetSubtype="0" fill="hold" grpId="0"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250"/>
                                        </p:tgtEl>
                                      </p:cBhvr>
                                    </p:animEffect>
                                    <p:set>
                                      <p:cBhvr>
                                        <p:cTn id="54" dur="1" fill="hold">
                                          <p:stCondLst>
                                            <p:cond delay="499"/>
                                          </p:stCondLst>
                                        </p:cTn>
                                        <p:tgtEl>
                                          <p:spTgt spid="225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9" grpId="0"/>
      <p:bldP spid="30" grpId="0"/>
      <p:bldP spid="31" grpId="0"/>
      <p:bldP spid="225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B17C062-F2A6-F1EF-6E68-7B321998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1084" y="317744"/>
            <a:ext cx="8969831" cy="6210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tar: 5 Points 2">
            <a:extLst>
              <a:ext uri="{FF2B5EF4-FFF2-40B4-BE49-F238E27FC236}">
                <a16:creationId xmlns:a16="http://schemas.microsoft.com/office/drawing/2014/main" id="{AEA69EF2-6E97-A4D3-B2E6-352FDD6B9914}"/>
              </a:ext>
            </a:extLst>
          </p:cNvPr>
          <p:cNvSpPr/>
          <p:nvPr/>
        </p:nvSpPr>
        <p:spPr>
          <a:xfrm>
            <a:off x="5833606" y="2580198"/>
            <a:ext cx="524786" cy="556591"/>
          </a:xfrm>
          <a:prstGeom prst="star5">
            <a:avLst/>
          </a:prstGeom>
          <a:solidFill>
            <a:srgbClr val="FCBD24"/>
          </a:solidFill>
          <a:ln>
            <a:solidFill>
              <a:srgbClr val="FCBD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13">
            <a:extLst>
              <a:ext uri="{FF2B5EF4-FFF2-40B4-BE49-F238E27FC236}">
                <a16:creationId xmlns:a16="http://schemas.microsoft.com/office/drawing/2014/main" id="{C7D33474-D931-88A0-E9A7-1DCB829148F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218FBDEA-965D-1A8E-68B6-881EF5827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42"/>
          <p:cNvSpPr txBox="1">
            <a:spLocks noGrp="1"/>
          </p:cNvSpPr>
          <p:nvPr>
            <p:ph type="title"/>
          </p:nvPr>
        </p:nvSpPr>
        <p:spPr>
          <a:xfrm>
            <a:off x="466724" y="900000"/>
            <a:ext cx="6777217" cy="719524"/>
          </a:xfrm>
          <a:prstGeom prst="rect">
            <a:avLst/>
          </a:prstGeom>
        </p:spPr>
        <p:txBody>
          <a:bodyPr spcFirstLastPara="1" vert="horz" wrap="square" lIns="121900" tIns="121900" rIns="121900" bIns="121900" rtlCol="0" anchor="ctr" anchorCtr="0">
            <a:noAutofit/>
          </a:bodyPr>
          <a:lstStyle/>
          <a:p>
            <a:pPr>
              <a:spcBef>
                <a:spcPts val="0"/>
              </a:spcBef>
            </a:pPr>
            <a:r>
              <a:rPr lang="en" dirty="0"/>
              <a:t>Cloud to Cloud Native</a:t>
            </a:r>
            <a:endParaRPr dirty="0"/>
          </a:p>
        </p:txBody>
      </p:sp>
      <p:grpSp>
        <p:nvGrpSpPr>
          <p:cNvPr id="2272" name="Google Shape;2272;p42"/>
          <p:cNvGrpSpPr/>
          <p:nvPr/>
        </p:nvGrpSpPr>
        <p:grpSpPr>
          <a:xfrm>
            <a:off x="3922715" y="2985231"/>
            <a:ext cx="3958208" cy="2523215"/>
            <a:chOff x="3158161" y="1896698"/>
            <a:chExt cx="2968656" cy="1892411"/>
          </a:xfrm>
        </p:grpSpPr>
        <p:sp>
          <p:nvSpPr>
            <p:cNvPr id="2273" name="Google Shape;2273;p42"/>
            <p:cNvSpPr/>
            <p:nvPr/>
          </p:nvSpPr>
          <p:spPr>
            <a:xfrm>
              <a:off x="3158161" y="1896698"/>
              <a:ext cx="2968656" cy="1892411"/>
            </a:xfrm>
            <a:custGeom>
              <a:avLst/>
              <a:gdLst/>
              <a:ahLst/>
              <a:cxnLst/>
              <a:rect l="l" t="t" r="r" b="b"/>
              <a:pathLst>
                <a:path w="169106" h="107799" extrusionOk="0">
                  <a:moveTo>
                    <a:pt x="146352" y="6287"/>
                  </a:moveTo>
                  <a:cubicBezTo>
                    <a:pt x="146344" y="6288"/>
                    <a:pt x="146335" y="6289"/>
                    <a:pt x="146327" y="6290"/>
                  </a:cubicBezTo>
                  <a:lnTo>
                    <a:pt x="146327" y="6290"/>
                  </a:lnTo>
                  <a:cubicBezTo>
                    <a:pt x="146336" y="6289"/>
                    <a:pt x="146345" y="6287"/>
                    <a:pt x="146352" y="6287"/>
                  </a:cubicBezTo>
                  <a:close/>
                  <a:moveTo>
                    <a:pt x="146287" y="6298"/>
                  </a:moveTo>
                  <a:lnTo>
                    <a:pt x="146287" y="6298"/>
                  </a:lnTo>
                  <a:cubicBezTo>
                    <a:pt x="146281" y="6299"/>
                    <a:pt x="146275" y="6299"/>
                    <a:pt x="146269" y="6299"/>
                  </a:cubicBezTo>
                  <a:cubicBezTo>
                    <a:pt x="146275" y="6299"/>
                    <a:pt x="146281" y="6299"/>
                    <a:pt x="146287" y="6298"/>
                  </a:cubicBezTo>
                  <a:close/>
                  <a:moveTo>
                    <a:pt x="167594" y="0"/>
                  </a:moveTo>
                  <a:cubicBezTo>
                    <a:pt x="167473" y="0"/>
                    <a:pt x="167352" y="19"/>
                    <a:pt x="167236" y="61"/>
                  </a:cubicBezTo>
                  <a:cubicBezTo>
                    <a:pt x="166605" y="275"/>
                    <a:pt x="166009" y="525"/>
                    <a:pt x="165402" y="799"/>
                  </a:cubicBezTo>
                  <a:cubicBezTo>
                    <a:pt x="165382" y="809"/>
                    <a:pt x="165110" y="919"/>
                    <a:pt x="165108" y="919"/>
                  </a:cubicBezTo>
                  <a:cubicBezTo>
                    <a:pt x="165108" y="919"/>
                    <a:pt x="165117" y="915"/>
                    <a:pt x="165140" y="906"/>
                  </a:cubicBezTo>
                  <a:lnTo>
                    <a:pt x="165140" y="906"/>
                  </a:lnTo>
                  <a:cubicBezTo>
                    <a:pt x="165081" y="930"/>
                    <a:pt x="165009" y="954"/>
                    <a:pt x="164950" y="977"/>
                  </a:cubicBezTo>
                  <a:cubicBezTo>
                    <a:pt x="164616" y="1120"/>
                    <a:pt x="164283" y="1251"/>
                    <a:pt x="163938" y="1382"/>
                  </a:cubicBezTo>
                  <a:cubicBezTo>
                    <a:pt x="162866" y="1787"/>
                    <a:pt x="161807" y="2192"/>
                    <a:pt x="160735" y="2608"/>
                  </a:cubicBezTo>
                  <a:cubicBezTo>
                    <a:pt x="158580" y="3466"/>
                    <a:pt x="156365" y="4144"/>
                    <a:pt x="154127" y="4728"/>
                  </a:cubicBezTo>
                  <a:cubicBezTo>
                    <a:pt x="151817" y="5335"/>
                    <a:pt x="149460" y="5811"/>
                    <a:pt x="147102" y="6180"/>
                  </a:cubicBezTo>
                  <a:cubicBezTo>
                    <a:pt x="146840" y="6216"/>
                    <a:pt x="146578" y="6252"/>
                    <a:pt x="146305" y="6287"/>
                  </a:cubicBezTo>
                  <a:cubicBezTo>
                    <a:pt x="146302" y="6290"/>
                    <a:pt x="146299" y="6292"/>
                    <a:pt x="146297" y="6294"/>
                  </a:cubicBezTo>
                  <a:lnTo>
                    <a:pt x="146297" y="6294"/>
                  </a:lnTo>
                  <a:cubicBezTo>
                    <a:pt x="146247" y="6299"/>
                    <a:pt x="146198" y="6306"/>
                    <a:pt x="146150" y="6313"/>
                  </a:cubicBezTo>
                  <a:lnTo>
                    <a:pt x="146150" y="6313"/>
                  </a:lnTo>
                  <a:cubicBezTo>
                    <a:pt x="146003" y="6331"/>
                    <a:pt x="145950" y="6337"/>
                    <a:pt x="145951" y="6337"/>
                  </a:cubicBezTo>
                  <a:cubicBezTo>
                    <a:pt x="145953" y="6337"/>
                    <a:pt x="146045" y="6326"/>
                    <a:pt x="146140" y="6315"/>
                  </a:cubicBezTo>
                  <a:lnTo>
                    <a:pt x="146140" y="6315"/>
                  </a:lnTo>
                  <a:cubicBezTo>
                    <a:pt x="146106" y="6321"/>
                    <a:pt x="146074" y="6327"/>
                    <a:pt x="146043" y="6335"/>
                  </a:cubicBezTo>
                  <a:cubicBezTo>
                    <a:pt x="145400" y="6407"/>
                    <a:pt x="144757" y="6478"/>
                    <a:pt x="144126" y="6549"/>
                  </a:cubicBezTo>
                  <a:cubicBezTo>
                    <a:pt x="142947" y="6668"/>
                    <a:pt x="141768" y="6752"/>
                    <a:pt x="140590" y="6811"/>
                  </a:cubicBezTo>
                  <a:cubicBezTo>
                    <a:pt x="139156" y="6881"/>
                    <a:pt x="137724" y="6913"/>
                    <a:pt x="136292" y="6913"/>
                  </a:cubicBezTo>
                  <a:cubicBezTo>
                    <a:pt x="127241" y="6913"/>
                    <a:pt x="118238" y="5635"/>
                    <a:pt x="109252" y="4597"/>
                  </a:cubicBezTo>
                  <a:cubicBezTo>
                    <a:pt x="103615" y="3952"/>
                    <a:pt x="97918" y="3368"/>
                    <a:pt x="92234" y="3368"/>
                  </a:cubicBezTo>
                  <a:cubicBezTo>
                    <a:pt x="91723" y="3368"/>
                    <a:pt x="91213" y="3373"/>
                    <a:pt x="90702" y="3382"/>
                  </a:cubicBezTo>
                  <a:cubicBezTo>
                    <a:pt x="89405" y="3406"/>
                    <a:pt x="88154" y="4513"/>
                    <a:pt x="88214" y="5871"/>
                  </a:cubicBezTo>
                  <a:cubicBezTo>
                    <a:pt x="88274" y="7264"/>
                    <a:pt x="89309" y="8300"/>
                    <a:pt x="90702" y="8359"/>
                  </a:cubicBezTo>
                  <a:cubicBezTo>
                    <a:pt x="96298" y="8585"/>
                    <a:pt x="101847" y="9109"/>
                    <a:pt x="107395" y="9752"/>
                  </a:cubicBezTo>
                  <a:cubicBezTo>
                    <a:pt x="112955" y="10383"/>
                    <a:pt x="118492" y="11110"/>
                    <a:pt x="124064" y="11598"/>
                  </a:cubicBezTo>
                  <a:cubicBezTo>
                    <a:pt x="127757" y="11922"/>
                    <a:pt x="131464" y="12137"/>
                    <a:pt x="135169" y="12137"/>
                  </a:cubicBezTo>
                  <a:cubicBezTo>
                    <a:pt x="136492" y="12137"/>
                    <a:pt x="137815" y="12110"/>
                    <a:pt x="139137" y="12050"/>
                  </a:cubicBezTo>
                  <a:cubicBezTo>
                    <a:pt x="144102" y="11824"/>
                    <a:pt x="149126" y="11276"/>
                    <a:pt x="153925" y="9990"/>
                  </a:cubicBezTo>
                  <a:cubicBezTo>
                    <a:pt x="156627" y="9264"/>
                    <a:pt x="159247" y="8288"/>
                    <a:pt x="161783" y="7097"/>
                  </a:cubicBezTo>
                  <a:cubicBezTo>
                    <a:pt x="162973" y="6538"/>
                    <a:pt x="164128" y="5918"/>
                    <a:pt x="165200" y="5156"/>
                  </a:cubicBezTo>
                  <a:cubicBezTo>
                    <a:pt x="166379" y="4299"/>
                    <a:pt x="167593" y="3442"/>
                    <a:pt x="168569" y="2370"/>
                  </a:cubicBezTo>
                  <a:cubicBezTo>
                    <a:pt x="168986" y="1918"/>
                    <a:pt x="169105" y="1239"/>
                    <a:pt x="168795" y="692"/>
                  </a:cubicBezTo>
                  <a:cubicBezTo>
                    <a:pt x="168558" y="293"/>
                    <a:pt x="168072" y="0"/>
                    <a:pt x="167594" y="0"/>
                  </a:cubicBezTo>
                  <a:close/>
                  <a:moveTo>
                    <a:pt x="78137" y="20507"/>
                  </a:moveTo>
                  <a:cubicBezTo>
                    <a:pt x="77605" y="20507"/>
                    <a:pt x="77092" y="20733"/>
                    <a:pt x="76736" y="21194"/>
                  </a:cubicBezTo>
                  <a:cubicBezTo>
                    <a:pt x="76153" y="21944"/>
                    <a:pt x="76284" y="22861"/>
                    <a:pt x="76867" y="23552"/>
                  </a:cubicBezTo>
                  <a:cubicBezTo>
                    <a:pt x="77070" y="23790"/>
                    <a:pt x="77260" y="24040"/>
                    <a:pt x="77475" y="24254"/>
                  </a:cubicBezTo>
                  <a:lnTo>
                    <a:pt x="77582" y="24373"/>
                  </a:lnTo>
                  <a:cubicBezTo>
                    <a:pt x="77485" y="24243"/>
                    <a:pt x="77438" y="24177"/>
                    <a:pt x="77440" y="24177"/>
                  </a:cubicBezTo>
                  <a:lnTo>
                    <a:pt x="77440" y="24177"/>
                  </a:lnTo>
                  <a:cubicBezTo>
                    <a:pt x="77442" y="24177"/>
                    <a:pt x="77552" y="24320"/>
                    <a:pt x="77772" y="24611"/>
                  </a:cubicBezTo>
                  <a:cubicBezTo>
                    <a:pt x="77637" y="24450"/>
                    <a:pt x="77595" y="24398"/>
                    <a:pt x="77594" y="24398"/>
                  </a:cubicBezTo>
                  <a:lnTo>
                    <a:pt x="77594" y="24398"/>
                  </a:lnTo>
                  <a:cubicBezTo>
                    <a:pt x="77593" y="24398"/>
                    <a:pt x="77662" y="24486"/>
                    <a:pt x="77689" y="24540"/>
                  </a:cubicBezTo>
                  <a:cubicBezTo>
                    <a:pt x="78046" y="25183"/>
                    <a:pt x="78653" y="25718"/>
                    <a:pt x="79213" y="26195"/>
                  </a:cubicBezTo>
                  <a:cubicBezTo>
                    <a:pt x="80225" y="27076"/>
                    <a:pt x="81356" y="27814"/>
                    <a:pt x="82487" y="28528"/>
                  </a:cubicBezTo>
                  <a:cubicBezTo>
                    <a:pt x="84487" y="29778"/>
                    <a:pt x="86547" y="30921"/>
                    <a:pt x="88619" y="32041"/>
                  </a:cubicBezTo>
                  <a:cubicBezTo>
                    <a:pt x="92738" y="34255"/>
                    <a:pt x="97001" y="36208"/>
                    <a:pt x="101299" y="38041"/>
                  </a:cubicBezTo>
                  <a:cubicBezTo>
                    <a:pt x="105835" y="39994"/>
                    <a:pt x="110443" y="41792"/>
                    <a:pt x="115039" y="43614"/>
                  </a:cubicBezTo>
                  <a:cubicBezTo>
                    <a:pt x="119432" y="45340"/>
                    <a:pt x="123778" y="47185"/>
                    <a:pt x="128219" y="48793"/>
                  </a:cubicBezTo>
                  <a:cubicBezTo>
                    <a:pt x="128362" y="48852"/>
                    <a:pt x="128505" y="48900"/>
                    <a:pt x="128660" y="48959"/>
                  </a:cubicBezTo>
                  <a:cubicBezTo>
                    <a:pt x="128743" y="48983"/>
                    <a:pt x="128838" y="49019"/>
                    <a:pt x="128921" y="49055"/>
                  </a:cubicBezTo>
                  <a:cubicBezTo>
                    <a:pt x="129171" y="49162"/>
                    <a:pt x="129410" y="49269"/>
                    <a:pt x="129648" y="49376"/>
                  </a:cubicBezTo>
                  <a:cubicBezTo>
                    <a:pt x="130267" y="49650"/>
                    <a:pt x="130886" y="49924"/>
                    <a:pt x="131493" y="50210"/>
                  </a:cubicBezTo>
                  <a:cubicBezTo>
                    <a:pt x="132672" y="50745"/>
                    <a:pt x="133874" y="51233"/>
                    <a:pt x="135017" y="51829"/>
                  </a:cubicBezTo>
                  <a:cubicBezTo>
                    <a:pt x="135613" y="52138"/>
                    <a:pt x="136172" y="52531"/>
                    <a:pt x="136732" y="52877"/>
                  </a:cubicBezTo>
                  <a:cubicBezTo>
                    <a:pt x="137303" y="53234"/>
                    <a:pt x="137899" y="53543"/>
                    <a:pt x="138482" y="53877"/>
                  </a:cubicBezTo>
                  <a:cubicBezTo>
                    <a:pt x="139637" y="54555"/>
                    <a:pt x="140792" y="55246"/>
                    <a:pt x="141923" y="55972"/>
                  </a:cubicBezTo>
                  <a:cubicBezTo>
                    <a:pt x="142291" y="56207"/>
                    <a:pt x="142725" y="56317"/>
                    <a:pt x="143163" y="56317"/>
                  </a:cubicBezTo>
                  <a:cubicBezTo>
                    <a:pt x="144058" y="56317"/>
                    <a:pt x="144972" y="55858"/>
                    <a:pt x="145388" y="55067"/>
                  </a:cubicBezTo>
                  <a:cubicBezTo>
                    <a:pt x="146031" y="53841"/>
                    <a:pt x="145697" y="52317"/>
                    <a:pt x="144483" y="51591"/>
                  </a:cubicBezTo>
                  <a:cubicBezTo>
                    <a:pt x="142435" y="50388"/>
                    <a:pt x="140363" y="49198"/>
                    <a:pt x="138185" y="48257"/>
                  </a:cubicBezTo>
                  <a:cubicBezTo>
                    <a:pt x="137089" y="47781"/>
                    <a:pt x="136065" y="47197"/>
                    <a:pt x="135006" y="46650"/>
                  </a:cubicBezTo>
                  <a:cubicBezTo>
                    <a:pt x="133946" y="46102"/>
                    <a:pt x="132862" y="45602"/>
                    <a:pt x="131791" y="45114"/>
                  </a:cubicBezTo>
                  <a:cubicBezTo>
                    <a:pt x="130755" y="44637"/>
                    <a:pt x="129755" y="44102"/>
                    <a:pt x="128719" y="43625"/>
                  </a:cubicBezTo>
                  <a:cubicBezTo>
                    <a:pt x="127636" y="43125"/>
                    <a:pt x="126552" y="42637"/>
                    <a:pt x="125469" y="42161"/>
                  </a:cubicBezTo>
                  <a:cubicBezTo>
                    <a:pt x="123123" y="41125"/>
                    <a:pt x="120718" y="40232"/>
                    <a:pt x="118313" y="39315"/>
                  </a:cubicBezTo>
                  <a:cubicBezTo>
                    <a:pt x="113896" y="37648"/>
                    <a:pt x="109467" y="36005"/>
                    <a:pt x="105073" y="34267"/>
                  </a:cubicBezTo>
                  <a:cubicBezTo>
                    <a:pt x="103966" y="33827"/>
                    <a:pt x="102871" y="33386"/>
                    <a:pt x="101775" y="32922"/>
                  </a:cubicBezTo>
                  <a:cubicBezTo>
                    <a:pt x="101549" y="32826"/>
                    <a:pt x="101323" y="32731"/>
                    <a:pt x="101085" y="32636"/>
                  </a:cubicBezTo>
                  <a:lnTo>
                    <a:pt x="101073" y="32636"/>
                  </a:lnTo>
                  <a:cubicBezTo>
                    <a:pt x="100930" y="32576"/>
                    <a:pt x="100787" y="32517"/>
                    <a:pt x="100644" y="32457"/>
                  </a:cubicBezTo>
                  <a:cubicBezTo>
                    <a:pt x="100085" y="32207"/>
                    <a:pt x="99513" y="31957"/>
                    <a:pt x="98953" y="31707"/>
                  </a:cubicBezTo>
                  <a:cubicBezTo>
                    <a:pt x="96846" y="30755"/>
                    <a:pt x="94762" y="29755"/>
                    <a:pt x="92703" y="28683"/>
                  </a:cubicBezTo>
                  <a:cubicBezTo>
                    <a:pt x="90393" y="27481"/>
                    <a:pt x="88143" y="26159"/>
                    <a:pt x="85952" y="24730"/>
                  </a:cubicBezTo>
                  <a:cubicBezTo>
                    <a:pt x="84845" y="24004"/>
                    <a:pt x="83749" y="23230"/>
                    <a:pt x="82630" y="22504"/>
                  </a:cubicBezTo>
                  <a:cubicBezTo>
                    <a:pt x="81975" y="22087"/>
                    <a:pt x="81225" y="21599"/>
                    <a:pt x="80475" y="21361"/>
                  </a:cubicBezTo>
                  <a:cubicBezTo>
                    <a:pt x="80368" y="21313"/>
                    <a:pt x="80249" y="21277"/>
                    <a:pt x="80130" y="21254"/>
                  </a:cubicBezTo>
                  <a:cubicBezTo>
                    <a:pt x="80083" y="21238"/>
                    <a:pt x="80057" y="21230"/>
                    <a:pt x="80052" y="21230"/>
                  </a:cubicBezTo>
                  <a:cubicBezTo>
                    <a:pt x="80044" y="21230"/>
                    <a:pt x="80080" y="21247"/>
                    <a:pt x="80165" y="21283"/>
                  </a:cubicBezTo>
                  <a:lnTo>
                    <a:pt x="80165" y="21283"/>
                  </a:lnTo>
                  <a:cubicBezTo>
                    <a:pt x="80106" y="21258"/>
                    <a:pt x="80052" y="21237"/>
                    <a:pt x="80007" y="21218"/>
                  </a:cubicBezTo>
                  <a:lnTo>
                    <a:pt x="80007" y="21218"/>
                  </a:lnTo>
                  <a:cubicBezTo>
                    <a:pt x="80008" y="21218"/>
                    <a:pt x="80009" y="21218"/>
                    <a:pt x="80011" y="21218"/>
                  </a:cubicBezTo>
                  <a:cubicBezTo>
                    <a:pt x="79927" y="21182"/>
                    <a:pt x="79856" y="21158"/>
                    <a:pt x="79820" y="21146"/>
                  </a:cubicBezTo>
                  <a:cubicBezTo>
                    <a:pt x="79832" y="21146"/>
                    <a:pt x="79856" y="21158"/>
                    <a:pt x="79868" y="21158"/>
                  </a:cubicBezTo>
                  <a:cubicBezTo>
                    <a:pt x="79834" y="21146"/>
                    <a:pt x="79811" y="21138"/>
                    <a:pt x="79798" y="21133"/>
                  </a:cubicBezTo>
                  <a:lnTo>
                    <a:pt x="79798" y="21133"/>
                  </a:lnTo>
                  <a:cubicBezTo>
                    <a:pt x="79722" y="21089"/>
                    <a:pt x="79648" y="21037"/>
                    <a:pt x="79594" y="21015"/>
                  </a:cubicBezTo>
                  <a:cubicBezTo>
                    <a:pt x="79415" y="20920"/>
                    <a:pt x="79237" y="20825"/>
                    <a:pt x="79046" y="20730"/>
                  </a:cubicBezTo>
                  <a:cubicBezTo>
                    <a:pt x="78755" y="20582"/>
                    <a:pt x="78443" y="20507"/>
                    <a:pt x="78137" y="20507"/>
                  </a:cubicBezTo>
                  <a:close/>
                  <a:moveTo>
                    <a:pt x="52394" y="48713"/>
                  </a:moveTo>
                  <a:cubicBezTo>
                    <a:pt x="51707" y="48713"/>
                    <a:pt x="51019" y="48727"/>
                    <a:pt x="50328" y="48745"/>
                  </a:cubicBezTo>
                  <a:cubicBezTo>
                    <a:pt x="48923" y="48769"/>
                    <a:pt x="47566" y="49960"/>
                    <a:pt x="47637" y="51448"/>
                  </a:cubicBezTo>
                  <a:cubicBezTo>
                    <a:pt x="47697" y="52984"/>
                    <a:pt x="48816" y="54055"/>
                    <a:pt x="50328" y="54139"/>
                  </a:cubicBezTo>
                  <a:cubicBezTo>
                    <a:pt x="51031" y="54186"/>
                    <a:pt x="51721" y="54258"/>
                    <a:pt x="52424" y="54353"/>
                  </a:cubicBezTo>
                  <a:cubicBezTo>
                    <a:pt x="52901" y="54417"/>
                    <a:pt x="53372" y="54482"/>
                    <a:pt x="53846" y="54546"/>
                  </a:cubicBezTo>
                  <a:lnTo>
                    <a:pt x="53846" y="54546"/>
                  </a:lnTo>
                  <a:cubicBezTo>
                    <a:pt x="53730" y="54531"/>
                    <a:pt x="53613" y="54518"/>
                    <a:pt x="53495" y="54508"/>
                  </a:cubicBezTo>
                  <a:lnTo>
                    <a:pt x="53495" y="54508"/>
                  </a:lnTo>
                  <a:cubicBezTo>
                    <a:pt x="56710" y="54936"/>
                    <a:pt x="59901" y="55508"/>
                    <a:pt x="63032" y="56329"/>
                  </a:cubicBezTo>
                  <a:cubicBezTo>
                    <a:pt x="66223" y="57175"/>
                    <a:pt x="69354" y="58234"/>
                    <a:pt x="72438" y="59413"/>
                  </a:cubicBezTo>
                  <a:cubicBezTo>
                    <a:pt x="74081" y="60032"/>
                    <a:pt x="75724" y="60699"/>
                    <a:pt x="77344" y="61378"/>
                  </a:cubicBezTo>
                  <a:cubicBezTo>
                    <a:pt x="84130" y="64259"/>
                    <a:pt x="90762" y="67497"/>
                    <a:pt x="97608" y="70224"/>
                  </a:cubicBezTo>
                  <a:cubicBezTo>
                    <a:pt x="104668" y="73046"/>
                    <a:pt x="111955" y="75272"/>
                    <a:pt x="119539" y="76082"/>
                  </a:cubicBezTo>
                  <a:cubicBezTo>
                    <a:pt x="120937" y="76230"/>
                    <a:pt x="122351" y="76310"/>
                    <a:pt x="123759" y="76310"/>
                  </a:cubicBezTo>
                  <a:cubicBezTo>
                    <a:pt x="124391" y="76310"/>
                    <a:pt x="125021" y="76294"/>
                    <a:pt x="125647" y="76260"/>
                  </a:cubicBezTo>
                  <a:cubicBezTo>
                    <a:pt x="126850" y="76189"/>
                    <a:pt x="128064" y="76010"/>
                    <a:pt x="129243" y="75784"/>
                  </a:cubicBezTo>
                  <a:cubicBezTo>
                    <a:pt x="129743" y="75689"/>
                    <a:pt x="130279" y="75606"/>
                    <a:pt x="130767" y="75439"/>
                  </a:cubicBezTo>
                  <a:cubicBezTo>
                    <a:pt x="131041" y="75332"/>
                    <a:pt x="131315" y="75165"/>
                    <a:pt x="131600" y="75058"/>
                  </a:cubicBezTo>
                  <a:cubicBezTo>
                    <a:pt x="131648" y="75046"/>
                    <a:pt x="131708" y="75034"/>
                    <a:pt x="131743" y="75022"/>
                  </a:cubicBezTo>
                  <a:cubicBezTo>
                    <a:pt x="131910" y="74963"/>
                    <a:pt x="132077" y="74903"/>
                    <a:pt x="132243" y="74832"/>
                  </a:cubicBezTo>
                  <a:cubicBezTo>
                    <a:pt x="133208" y="74474"/>
                    <a:pt x="133863" y="73653"/>
                    <a:pt x="133708" y="72581"/>
                  </a:cubicBezTo>
                  <a:cubicBezTo>
                    <a:pt x="133577" y="71546"/>
                    <a:pt x="132720" y="70831"/>
                    <a:pt x="131696" y="70795"/>
                  </a:cubicBezTo>
                  <a:cubicBezTo>
                    <a:pt x="131541" y="70784"/>
                    <a:pt x="131398" y="70784"/>
                    <a:pt x="131255" y="70772"/>
                  </a:cubicBezTo>
                  <a:cubicBezTo>
                    <a:pt x="131184" y="70772"/>
                    <a:pt x="131033" y="70756"/>
                    <a:pt x="130986" y="70756"/>
                  </a:cubicBezTo>
                  <a:cubicBezTo>
                    <a:pt x="130963" y="70756"/>
                    <a:pt x="130965" y="70760"/>
                    <a:pt x="131017" y="70772"/>
                  </a:cubicBezTo>
                  <a:cubicBezTo>
                    <a:pt x="130695" y="70712"/>
                    <a:pt x="130362" y="70653"/>
                    <a:pt x="130029" y="70629"/>
                  </a:cubicBezTo>
                  <a:cubicBezTo>
                    <a:pt x="129834" y="70616"/>
                    <a:pt x="129638" y="70612"/>
                    <a:pt x="129441" y="70612"/>
                  </a:cubicBezTo>
                  <a:cubicBezTo>
                    <a:pt x="129170" y="70612"/>
                    <a:pt x="128896" y="70619"/>
                    <a:pt x="128622" y="70619"/>
                  </a:cubicBezTo>
                  <a:cubicBezTo>
                    <a:pt x="128535" y="70619"/>
                    <a:pt x="128449" y="70619"/>
                    <a:pt x="128362" y="70617"/>
                  </a:cubicBezTo>
                  <a:cubicBezTo>
                    <a:pt x="127231" y="70593"/>
                    <a:pt x="126088" y="70557"/>
                    <a:pt x="124957" y="70533"/>
                  </a:cubicBezTo>
                  <a:cubicBezTo>
                    <a:pt x="122837" y="70498"/>
                    <a:pt x="120706" y="70307"/>
                    <a:pt x="118599" y="70045"/>
                  </a:cubicBezTo>
                  <a:cubicBezTo>
                    <a:pt x="112717" y="69200"/>
                    <a:pt x="107002" y="67462"/>
                    <a:pt x="101466" y="65342"/>
                  </a:cubicBezTo>
                  <a:cubicBezTo>
                    <a:pt x="99930" y="64759"/>
                    <a:pt x="98406" y="64140"/>
                    <a:pt x="96894" y="63509"/>
                  </a:cubicBezTo>
                  <a:cubicBezTo>
                    <a:pt x="91167" y="61068"/>
                    <a:pt x="85559" y="58365"/>
                    <a:pt x="79832" y="55936"/>
                  </a:cubicBezTo>
                  <a:cubicBezTo>
                    <a:pt x="73855" y="53400"/>
                    <a:pt x="67759" y="51091"/>
                    <a:pt x="61401" y="49745"/>
                  </a:cubicBezTo>
                  <a:cubicBezTo>
                    <a:pt x="59496" y="49352"/>
                    <a:pt x="57567" y="48995"/>
                    <a:pt x="55627" y="48840"/>
                  </a:cubicBezTo>
                  <a:cubicBezTo>
                    <a:pt x="54550" y="48746"/>
                    <a:pt x="53474" y="48713"/>
                    <a:pt x="52394" y="48713"/>
                  </a:cubicBezTo>
                  <a:close/>
                  <a:moveTo>
                    <a:pt x="26694" y="93051"/>
                  </a:moveTo>
                  <a:lnTo>
                    <a:pt x="26694" y="93051"/>
                  </a:lnTo>
                  <a:cubicBezTo>
                    <a:pt x="26652" y="93069"/>
                    <a:pt x="26609" y="93086"/>
                    <a:pt x="26567" y="93104"/>
                  </a:cubicBezTo>
                  <a:lnTo>
                    <a:pt x="26567" y="93104"/>
                  </a:lnTo>
                  <a:cubicBezTo>
                    <a:pt x="26609" y="93087"/>
                    <a:pt x="26652" y="93069"/>
                    <a:pt x="26694" y="93051"/>
                  </a:cubicBezTo>
                  <a:close/>
                  <a:moveTo>
                    <a:pt x="29619" y="64969"/>
                  </a:moveTo>
                  <a:cubicBezTo>
                    <a:pt x="29247" y="64969"/>
                    <a:pt x="28867" y="65115"/>
                    <a:pt x="28611" y="65378"/>
                  </a:cubicBezTo>
                  <a:cubicBezTo>
                    <a:pt x="28147" y="65842"/>
                    <a:pt x="28147" y="66473"/>
                    <a:pt x="28397" y="67045"/>
                  </a:cubicBezTo>
                  <a:cubicBezTo>
                    <a:pt x="29540" y="69700"/>
                    <a:pt x="31207" y="72093"/>
                    <a:pt x="32600" y="74617"/>
                  </a:cubicBezTo>
                  <a:cubicBezTo>
                    <a:pt x="32957" y="75260"/>
                    <a:pt x="33314" y="75879"/>
                    <a:pt x="33636" y="76534"/>
                  </a:cubicBezTo>
                  <a:cubicBezTo>
                    <a:pt x="33779" y="76820"/>
                    <a:pt x="33910" y="77118"/>
                    <a:pt x="34041" y="77415"/>
                  </a:cubicBezTo>
                  <a:cubicBezTo>
                    <a:pt x="34052" y="77427"/>
                    <a:pt x="34064" y="77451"/>
                    <a:pt x="34076" y="77475"/>
                  </a:cubicBezTo>
                  <a:cubicBezTo>
                    <a:pt x="34136" y="77653"/>
                    <a:pt x="34207" y="77832"/>
                    <a:pt x="34267" y="77999"/>
                  </a:cubicBezTo>
                  <a:cubicBezTo>
                    <a:pt x="34695" y="79189"/>
                    <a:pt x="35029" y="80428"/>
                    <a:pt x="35231" y="81678"/>
                  </a:cubicBezTo>
                  <a:cubicBezTo>
                    <a:pt x="35338" y="82714"/>
                    <a:pt x="35350" y="83749"/>
                    <a:pt x="35231" y="84785"/>
                  </a:cubicBezTo>
                  <a:cubicBezTo>
                    <a:pt x="35148" y="85297"/>
                    <a:pt x="35029" y="85809"/>
                    <a:pt x="34862" y="86309"/>
                  </a:cubicBezTo>
                  <a:cubicBezTo>
                    <a:pt x="34814" y="86464"/>
                    <a:pt x="34755" y="86631"/>
                    <a:pt x="34707" y="86785"/>
                  </a:cubicBezTo>
                  <a:cubicBezTo>
                    <a:pt x="34564" y="87047"/>
                    <a:pt x="34445" y="87309"/>
                    <a:pt x="34291" y="87559"/>
                  </a:cubicBezTo>
                  <a:cubicBezTo>
                    <a:pt x="34160" y="87798"/>
                    <a:pt x="34005" y="88024"/>
                    <a:pt x="33850" y="88250"/>
                  </a:cubicBezTo>
                  <a:cubicBezTo>
                    <a:pt x="33802" y="88333"/>
                    <a:pt x="33743" y="88417"/>
                    <a:pt x="33683" y="88488"/>
                  </a:cubicBezTo>
                  <a:cubicBezTo>
                    <a:pt x="33326" y="88917"/>
                    <a:pt x="32957" y="89322"/>
                    <a:pt x="32552" y="89703"/>
                  </a:cubicBezTo>
                  <a:cubicBezTo>
                    <a:pt x="32350" y="89881"/>
                    <a:pt x="32147" y="90060"/>
                    <a:pt x="31945" y="90238"/>
                  </a:cubicBezTo>
                  <a:cubicBezTo>
                    <a:pt x="31933" y="90250"/>
                    <a:pt x="31921" y="90250"/>
                    <a:pt x="31921" y="90250"/>
                  </a:cubicBezTo>
                  <a:cubicBezTo>
                    <a:pt x="31838" y="90310"/>
                    <a:pt x="31766" y="90369"/>
                    <a:pt x="31695" y="90417"/>
                  </a:cubicBezTo>
                  <a:cubicBezTo>
                    <a:pt x="31243" y="90738"/>
                    <a:pt x="30778" y="91036"/>
                    <a:pt x="30302" y="91322"/>
                  </a:cubicBezTo>
                  <a:cubicBezTo>
                    <a:pt x="29349" y="91869"/>
                    <a:pt x="28361" y="92346"/>
                    <a:pt x="27349" y="92786"/>
                  </a:cubicBezTo>
                  <a:cubicBezTo>
                    <a:pt x="27129" y="92872"/>
                    <a:pt x="26912" y="92961"/>
                    <a:pt x="26694" y="93051"/>
                  </a:cubicBezTo>
                  <a:lnTo>
                    <a:pt x="26694" y="93051"/>
                  </a:lnTo>
                  <a:cubicBezTo>
                    <a:pt x="26726" y="93038"/>
                    <a:pt x="26758" y="93025"/>
                    <a:pt x="26790" y="93012"/>
                  </a:cubicBezTo>
                  <a:lnTo>
                    <a:pt x="26790" y="93012"/>
                  </a:lnTo>
                  <a:cubicBezTo>
                    <a:pt x="26654" y="93070"/>
                    <a:pt x="26517" y="93127"/>
                    <a:pt x="26381" y="93183"/>
                  </a:cubicBezTo>
                  <a:lnTo>
                    <a:pt x="26381" y="93183"/>
                  </a:lnTo>
                  <a:cubicBezTo>
                    <a:pt x="26443" y="93157"/>
                    <a:pt x="26505" y="93130"/>
                    <a:pt x="26567" y="93104"/>
                  </a:cubicBezTo>
                  <a:lnTo>
                    <a:pt x="26567" y="93104"/>
                  </a:lnTo>
                  <a:cubicBezTo>
                    <a:pt x="26459" y="93150"/>
                    <a:pt x="26350" y="93195"/>
                    <a:pt x="26242" y="93241"/>
                  </a:cubicBezTo>
                  <a:lnTo>
                    <a:pt x="26242" y="93241"/>
                  </a:lnTo>
                  <a:cubicBezTo>
                    <a:pt x="23591" y="94329"/>
                    <a:pt x="20865" y="95247"/>
                    <a:pt x="18170" y="96227"/>
                  </a:cubicBezTo>
                  <a:cubicBezTo>
                    <a:pt x="14848" y="97430"/>
                    <a:pt x="11538" y="98632"/>
                    <a:pt x="8228" y="99870"/>
                  </a:cubicBezTo>
                  <a:cubicBezTo>
                    <a:pt x="6371" y="100565"/>
                    <a:pt x="4544" y="101310"/>
                    <a:pt x="2720" y="102086"/>
                  </a:cubicBezTo>
                  <a:lnTo>
                    <a:pt x="2720" y="102086"/>
                  </a:lnTo>
                  <a:cubicBezTo>
                    <a:pt x="2532" y="102161"/>
                    <a:pt x="2346" y="102236"/>
                    <a:pt x="2168" y="102311"/>
                  </a:cubicBezTo>
                  <a:cubicBezTo>
                    <a:pt x="1465" y="102597"/>
                    <a:pt x="894" y="102918"/>
                    <a:pt x="501" y="103597"/>
                  </a:cubicBezTo>
                  <a:cubicBezTo>
                    <a:pt x="143" y="104192"/>
                    <a:pt x="1" y="105073"/>
                    <a:pt x="215" y="105740"/>
                  </a:cubicBezTo>
                  <a:cubicBezTo>
                    <a:pt x="591" y="106889"/>
                    <a:pt x="1684" y="107798"/>
                    <a:pt x="2897" y="107798"/>
                  </a:cubicBezTo>
                  <a:cubicBezTo>
                    <a:pt x="3143" y="107798"/>
                    <a:pt x="3393" y="107761"/>
                    <a:pt x="3644" y="107681"/>
                  </a:cubicBezTo>
                  <a:cubicBezTo>
                    <a:pt x="4811" y="107300"/>
                    <a:pt x="5989" y="106967"/>
                    <a:pt x="7156" y="106597"/>
                  </a:cubicBezTo>
                  <a:cubicBezTo>
                    <a:pt x="8323" y="106216"/>
                    <a:pt x="9466" y="105776"/>
                    <a:pt x="10621" y="105371"/>
                  </a:cubicBezTo>
                  <a:cubicBezTo>
                    <a:pt x="12883" y="104561"/>
                    <a:pt x="15122" y="103740"/>
                    <a:pt x="17372" y="102918"/>
                  </a:cubicBezTo>
                  <a:cubicBezTo>
                    <a:pt x="19646" y="102073"/>
                    <a:pt x="21932" y="101240"/>
                    <a:pt x="24206" y="100406"/>
                  </a:cubicBezTo>
                  <a:cubicBezTo>
                    <a:pt x="26159" y="99692"/>
                    <a:pt x="28135" y="98989"/>
                    <a:pt x="30004" y="98073"/>
                  </a:cubicBezTo>
                  <a:cubicBezTo>
                    <a:pt x="33481" y="96358"/>
                    <a:pt x="36874" y="93965"/>
                    <a:pt x="38827" y="90524"/>
                  </a:cubicBezTo>
                  <a:cubicBezTo>
                    <a:pt x="39982" y="88476"/>
                    <a:pt x="40601" y="86202"/>
                    <a:pt x="40744" y="83857"/>
                  </a:cubicBezTo>
                  <a:cubicBezTo>
                    <a:pt x="40875" y="81654"/>
                    <a:pt x="40553" y="79296"/>
                    <a:pt x="39803" y="77225"/>
                  </a:cubicBezTo>
                  <a:cubicBezTo>
                    <a:pt x="38041" y="72308"/>
                    <a:pt x="34672" y="67997"/>
                    <a:pt x="30278" y="65152"/>
                  </a:cubicBezTo>
                  <a:cubicBezTo>
                    <a:pt x="30085" y="65027"/>
                    <a:pt x="29853" y="64969"/>
                    <a:pt x="29619" y="64969"/>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3187213" y="30628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4000035" y="27878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4516544" y="22850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4710218" y="1941426"/>
              <a:ext cx="1359196" cy="124640"/>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78" name="Google Shape;2278;p42"/>
          <p:cNvGrpSpPr/>
          <p:nvPr/>
        </p:nvGrpSpPr>
        <p:grpSpPr>
          <a:xfrm>
            <a:off x="9723897" y="668106"/>
            <a:ext cx="1078252" cy="653397"/>
            <a:chOff x="5893798" y="2345382"/>
            <a:chExt cx="808689" cy="490048"/>
          </a:xfrm>
        </p:grpSpPr>
        <p:sp>
          <p:nvSpPr>
            <p:cNvPr id="2279" name="Google Shape;2279;p42"/>
            <p:cNvSpPr/>
            <p:nvPr/>
          </p:nvSpPr>
          <p:spPr>
            <a:xfrm>
              <a:off x="5908017" y="2582029"/>
              <a:ext cx="766469" cy="251862"/>
            </a:xfrm>
            <a:custGeom>
              <a:avLst/>
              <a:gdLst/>
              <a:ahLst/>
              <a:cxnLst/>
              <a:rect l="l" t="t" r="r" b="b"/>
              <a:pathLst>
                <a:path w="43661" h="14347" extrusionOk="0">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5893798" y="2345382"/>
              <a:ext cx="808689" cy="490048"/>
            </a:xfrm>
            <a:custGeom>
              <a:avLst/>
              <a:gdLst/>
              <a:ahLst/>
              <a:cxnLst/>
              <a:rect l="l" t="t" r="r" b="b"/>
              <a:pathLst>
                <a:path w="46066" h="27915" extrusionOk="0">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1" name="Google Shape;2281;p42"/>
          <p:cNvGrpSpPr/>
          <p:nvPr/>
        </p:nvGrpSpPr>
        <p:grpSpPr>
          <a:xfrm>
            <a:off x="1734546" y="1944158"/>
            <a:ext cx="1354708" cy="747519"/>
            <a:chOff x="2633156" y="1606195"/>
            <a:chExt cx="1016031" cy="560639"/>
          </a:xfrm>
        </p:grpSpPr>
        <p:sp>
          <p:nvSpPr>
            <p:cNvPr id="2282" name="Google Shape;2282;p42"/>
            <p:cNvSpPr/>
            <p:nvPr/>
          </p:nvSpPr>
          <p:spPr>
            <a:xfrm>
              <a:off x="2654677" y="1909039"/>
              <a:ext cx="963787" cy="257795"/>
            </a:xfrm>
            <a:custGeom>
              <a:avLst/>
              <a:gdLst/>
              <a:ahLst/>
              <a:cxnLst/>
              <a:rect l="l" t="t" r="r" b="b"/>
              <a:pathLst>
                <a:path w="54901" h="14685" extrusionOk="0">
                  <a:moveTo>
                    <a:pt x="38541" y="0"/>
                  </a:moveTo>
                  <a:cubicBezTo>
                    <a:pt x="36660" y="3882"/>
                    <a:pt x="32790" y="6882"/>
                    <a:pt x="28480" y="7120"/>
                  </a:cubicBezTo>
                  <a:cubicBezTo>
                    <a:pt x="28324" y="7129"/>
                    <a:pt x="28167" y="7133"/>
                    <a:pt x="28011" y="7133"/>
                  </a:cubicBezTo>
                  <a:cubicBezTo>
                    <a:pt x="23864" y="7133"/>
                    <a:pt x="19707" y="4277"/>
                    <a:pt x="18800" y="227"/>
                  </a:cubicBezTo>
                  <a:cubicBezTo>
                    <a:pt x="16753" y="2001"/>
                    <a:pt x="14478" y="3608"/>
                    <a:pt x="11907" y="4501"/>
                  </a:cubicBezTo>
                  <a:cubicBezTo>
                    <a:pt x="10607" y="4950"/>
                    <a:pt x="9226" y="5204"/>
                    <a:pt x="7858" y="5204"/>
                  </a:cubicBezTo>
                  <a:cubicBezTo>
                    <a:pt x="6506" y="5204"/>
                    <a:pt x="5166" y="4956"/>
                    <a:pt x="3929" y="4406"/>
                  </a:cubicBezTo>
                  <a:cubicBezTo>
                    <a:pt x="2596" y="3810"/>
                    <a:pt x="1417" y="2846"/>
                    <a:pt x="596" y="1632"/>
                  </a:cubicBezTo>
                  <a:cubicBezTo>
                    <a:pt x="536" y="1548"/>
                    <a:pt x="489" y="1441"/>
                    <a:pt x="429" y="1322"/>
                  </a:cubicBezTo>
                  <a:cubicBezTo>
                    <a:pt x="119" y="2120"/>
                    <a:pt x="0" y="2989"/>
                    <a:pt x="155" y="3858"/>
                  </a:cubicBezTo>
                  <a:cubicBezTo>
                    <a:pt x="921" y="8219"/>
                    <a:pt x="5651" y="9726"/>
                    <a:pt x="10245" y="9726"/>
                  </a:cubicBezTo>
                  <a:cubicBezTo>
                    <a:pt x="12939" y="9726"/>
                    <a:pt x="15586" y="9208"/>
                    <a:pt x="17360" y="8442"/>
                  </a:cubicBezTo>
                  <a:cubicBezTo>
                    <a:pt x="17558" y="8356"/>
                    <a:pt x="17776" y="8269"/>
                    <a:pt x="17980" y="8269"/>
                  </a:cubicBezTo>
                  <a:cubicBezTo>
                    <a:pt x="18058" y="8269"/>
                    <a:pt x="18133" y="8282"/>
                    <a:pt x="18205" y="8311"/>
                  </a:cubicBezTo>
                  <a:cubicBezTo>
                    <a:pt x="18443" y="8406"/>
                    <a:pt x="18586" y="8656"/>
                    <a:pt x="18705" y="8883"/>
                  </a:cubicBezTo>
                  <a:cubicBezTo>
                    <a:pt x="20863" y="12794"/>
                    <a:pt x="24844" y="14684"/>
                    <a:pt x="28939" y="14684"/>
                  </a:cubicBezTo>
                  <a:cubicBezTo>
                    <a:pt x="31601" y="14684"/>
                    <a:pt x="34311" y="13885"/>
                    <a:pt x="36600" y="12323"/>
                  </a:cubicBezTo>
                  <a:cubicBezTo>
                    <a:pt x="38362" y="11133"/>
                    <a:pt x="40363" y="9383"/>
                    <a:pt x="40863" y="7299"/>
                  </a:cubicBezTo>
                  <a:cubicBezTo>
                    <a:pt x="42677" y="8267"/>
                    <a:pt x="44739" y="8766"/>
                    <a:pt x="46798" y="8766"/>
                  </a:cubicBezTo>
                  <a:cubicBezTo>
                    <a:pt x="47955" y="8766"/>
                    <a:pt x="49111" y="8609"/>
                    <a:pt x="50221" y="8287"/>
                  </a:cubicBezTo>
                  <a:cubicBezTo>
                    <a:pt x="52090" y="7763"/>
                    <a:pt x="53971" y="6644"/>
                    <a:pt x="54638" y="4822"/>
                  </a:cubicBezTo>
                  <a:cubicBezTo>
                    <a:pt x="54781" y="4418"/>
                    <a:pt x="54864" y="4001"/>
                    <a:pt x="54900" y="3572"/>
                  </a:cubicBezTo>
                  <a:lnTo>
                    <a:pt x="54900" y="3572"/>
                  </a:lnTo>
                  <a:cubicBezTo>
                    <a:pt x="53492" y="3880"/>
                    <a:pt x="52047" y="4032"/>
                    <a:pt x="50602" y="4032"/>
                  </a:cubicBezTo>
                  <a:cubicBezTo>
                    <a:pt x="46280" y="4032"/>
                    <a:pt x="41949" y="2668"/>
                    <a:pt x="38541"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2633156" y="1606195"/>
              <a:ext cx="1016031" cy="554282"/>
            </a:xfrm>
            <a:custGeom>
              <a:avLst/>
              <a:gdLst/>
              <a:ahLst/>
              <a:cxnLst/>
              <a:rect l="l" t="t" r="r" b="b"/>
              <a:pathLst>
                <a:path w="57877" h="31574" extrusionOk="0">
                  <a:moveTo>
                    <a:pt x="31675" y="900"/>
                  </a:moveTo>
                  <a:cubicBezTo>
                    <a:pt x="31984" y="900"/>
                    <a:pt x="32294" y="936"/>
                    <a:pt x="32599" y="1012"/>
                  </a:cubicBezTo>
                  <a:cubicBezTo>
                    <a:pt x="33790" y="1298"/>
                    <a:pt x="34826" y="2108"/>
                    <a:pt x="35528" y="3096"/>
                  </a:cubicBezTo>
                  <a:cubicBezTo>
                    <a:pt x="36445" y="4394"/>
                    <a:pt x="36862" y="5965"/>
                    <a:pt x="37040" y="7525"/>
                  </a:cubicBezTo>
                  <a:cubicBezTo>
                    <a:pt x="37064" y="7727"/>
                    <a:pt x="37171" y="7918"/>
                    <a:pt x="37398" y="7978"/>
                  </a:cubicBezTo>
                  <a:cubicBezTo>
                    <a:pt x="37438" y="7990"/>
                    <a:pt x="37482" y="7996"/>
                    <a:pt x="37526" y="7996"/>
                  </a:cubicBezTo>
                  <a:cubicBezTo>
                    <a:pt x="37688" y="7996"/>
                    <a:pt x="37859" y="7913"/>
                    <a:pt x="37933" y="7763"/>
                  </a:cubicBezTo>
                  <a:cubicBezTo>
                    <a:pt x="38735" y="6161"/>
                    <a:pt x="40311" y="5153"/>
                    <a:pt x="42028" y="5153"/>
                  </a:cubicBezTo>
                  <a:cubicBezTo>
                    <a:pt x="42428" y="5153"/>
                    <a:pt x="42836" y="5208"/>
                    <a:pt x="43244" y="5322"/>
                  </a:cubicBezTo>
                  <a:cubicBezTo>
                    <a:pt x="45387" y="5930"/>
                    <a:pt x="46577" y="7894"/>
                    <a:pt x="46780" y="10025"/>
                  </a:cubicBezTo>
                  <a:cubicBezTo>
                    <a:pt x="46911" y="11240"/>
                    <a:pt x="46792" y="12478"/>
                    <a:pt x="46506" y="13669"/>
                  </a:cubicBezTo>
                  <a:cubicBezTo>
                    <a:pt x="46431" y="13951"/>
                    <a:pt x="46660" y="14218"/>
                    <a:pt x="46924" y="14218"/>
                  </a:cubicBezTo>
                  <a:cubicBezTo>
                    <a:pt x="46994" y="14218"/>
                    <a:pt x="47067" y="14199"/>
                    <a:pt x="47137" y="14157"/>
                  </a:cubicBezTo>
                  <a:cubicBezTo>
                    <a:pt x="47892" y="13700"/>
                    <a:pt x="48711" y="13500"/>
                    <a:pt x="49539" y="13500"/>
                  </a:cubicBezTo>
                  <a:cubicBezTo>
                    <a:pt x="51992" y="13500"/>
                    <a:pt x="54532" y="15247"/>
                    <a:pt x="55769" y="17241"/>
                  </a:cubicBezTo>
                  <a:cubicBezTo>
                    <a:pt x="56257" y="18014"/>
                    <a:pt x="56579" y="18896"/>
                    <a:pt x="56436" y="19812"/>
                  </a:cubicBezTo>
                  <a:cubicBezTo>
                    <a:pt x="56293" y="20681"/>
                    <a:pt x="55805" y="21443"/>
                    <a:pt x="55233" y="22086"/>
                  </a:cubicBezTo>
                  <a:cubicBezTo>
                    <a:pt x="54626" y="22777"/>
                    <a:pt x="53900" y="23360"/>
                    <a:pt x="53126" y="23884"/>
                  </a:cubicBezTo>
                  <a:cubicBezTo>
                    <a:pt x="52328" y="24432"/>
                    <a:pt x="51459" y="24896"/>
                    <a:pt x="50518" y="25146"/>
                  </a:cubicBezTo>
                  <a:cubicBezTo>
                    <a:pt x="50082" y="25259"/>
                    <a:pt x="49647" y="25310"/>
                    <a:pt x="49215" y="25310"/>
                  </a:cubicBezTo>
                  <a:cubicBezTo>
                    <a:pt x="47647" y="25310"/>
                    <a:pt x="46126" y="24643"/>
                    <a:pt x="44744" y="23896"/>
                  </a:cubicBezTo>
                  <a:cubicBezTo>
                    <a:pt x="44291" y="23658"/>
                    <a:pt x="43839" y="23337"/>
                    <a:pt x="43363" y="23170"/>
                  </a:cubicBezTo>
                  <a:cubicBezTo>
                    <a:pt x="43227" y="23124"/>
                    <a:pt x="43093" y="23102"/>
                    <a:pt x="42963" y="23102"/>
                  </a:cubicBezTo>
                  <a:cubicBezTo>
                    <a:pt x="42624" y="23102"/>
                    <a:pt x="42308" y="23247"/>
                    <a:pt x="42041" y="23479"/>
                  </a:cubicBezTo>
                  <a:cubicBezTo>
                    <a:pt x="41708" y="23765"/>
                    <a:pt x="41481" y="24182"/>
                    <a:pt x="41231" y="24539"/>
                  </a:cubicBezTo>
                  <a:cubicBezTo>
                    <a:pt x="40969" y="24908"/>
                    <a:pt x="40696" y="25265"/>
                    <a:pt x="40410" y="25611"/>
                  </a:cubicBezTo>
                  <a:cubicBezTo>
                    <a:pt x="38076" y="28421"/>
                    <a:pt x="34743" y="30468"/>
                    <a:pt x="31016" y="30599"/>
                  </a:cubicBezTo>
                  <a:cubicBezTo>
                    <a:pt x="30889" y="30603"/>
                    <a:pt x="30763" y="30606"/>
                    <a:pt x="30636" y="30606"/>
                  </a:cubicBezTo>
                  <a:cubicBezTo>
                    <a:pt x="28924" y="30606"/>
                    <a:pt x="27190" y="30228"/>
                    <a:pt x="25682" y="29397"/>
                  </a:cubicBezTo>
                  <a:cubicBezTo>
                    <a:pt x="23967" y="28456"/>
                    <a:pt x="22670" y="26956"/>
                    <a:pt x="21574" y="25361"/>
                  </a:cubicBezTo>
                  <a:cubicBezTo>
                    <a:pt x="21288" y="24956"/>
                    <a:pt x="21015" y="24539"/>
                    <a:pt x="20741" y="24122"/>
                  </a:cubicBezTo>
                  <a:cubicBezTo>
                    <a:pt x="20647" y="23981"/>
                    <a:pt x="20506" y="23912"/>
                    <a:pt x="20364" y="23912"/>
                  </a:cubicBezTo>
                  <a:cubicBezTo>
                    <a:pt x="20220" y="23912"/>
                    <a:pt x="20075" y="23984"/>
                    <a:pt x="19979" y="24122"/>
                  </a:cubicBezTo>
                  <a:cubicBezTo>
                    <a:pt x="18550" y="26254"/>
                    <a:pt x="16193" y="27551"/>
                    <a:pt x="13740" y="28159"/>
                  </a:cubicBezTo>
                  <a:cubicBezTo>
                    <a:pt x="12591" y="28446"/>
                    <a:pt x="11370" y="28607"/>
                    <a:pt x="10151" y="28607"/>
                  </a:cubicBezTo>
                  <a:cubicBezTo>
                    <a:pt x="8541" y="28607"/>
                    <a:pt x="6932" y="28326"/>
                    <a:pt x="5489" y="27682"/>
                  </a:cubicBezTo>
                  <a:cubicBezTo>
                    <a:pt x="3203" y="26646"/>
                    <a:pt x="1167" y="24503"/>
                    <a:pt x="1012" y="21896"/>
                  </a:cubicBezTo>
                  <a:cubicBezTo>
                    <a:pt x="857" y="19431"/>
                    <a:pt x="2334" y="17062"/>
                    <a:pt x="4405" y="15824"/>
                  </a:cubicBezTo>
                  <a:cubicBezTo>
                    <a:pt x="5659" y="15076"/>
                    <a:pt x="7123" y="14751"/>
                    <a:pt x="8562" y="14751"/>
                  </a:cubicBezTo>
                  <a:cubicBezTo>
                    <a:pt x="8613" y="14751"/>
                    <a:pt x="8664" y="14751"/>
                    <a:pt x="8715" y="14752"/>
                  </a:cubicBezTo>
                  <a:cubicBezTo>
                    <a:pt x="10287" y="14788"/>
                    <a:pt x="11906" y="15169"/>
                    <a:pt x="13323" y="15836"/>
                  </a:cubicBezTo>
                  <a:cubicBezTo>
                    <a:pt x="13390" y="15868"/>
                    <a:pt x="13457" y="15882"/>
                    <a:pt x="13522" y="15882"/>
                  </a:cubicBezTo>
                  <a:cubicBezTo>
                    <a:pt x="13770" y="15882"/>
                    <a:pt x="13975" y="15666"/>
                    <a:pt x="13918" y="15383"/>
                  </a:cubicBezTo>
                  <a:cubicBezTo>
                    <a:pt x="13133" y="11990"/>
                    <a:pt x="12275" y="7847"/>
                    <a:pt x="14621" y="4846"/>
                  </a:cubicBezTo>
                  <a:cubicBezTo>
                    <a:pt x="15585" y="3596"/>
                    <a:pt x="17014" y="2834"/>
                    <a:pt x="18586" y="2763"/>
                  </a:cubicBezTo>
                  <a:cubicBezTo>
                    <a:pt x="18694" y="2758"/>
                    <a:pt x="18802" y="2755"/>
                    <a:pt x="18910" y="2755"/>
                  </a:cubicBezTo>
                  <a:cubicBezTo>
                    <a:pt x="20328" y="2755"/>
                    <a:pt x="21676" y="3197"/>
                    <a:pt x="22705" y="4215"/>
                  </a:cubicBezTo>
                  <a:cubicBezTo>
                    <a:pt x="23884" y="5394"/>
                    <a:pt x="24479" y="7120"/>
                    <a:pt x="24336" y="8787"/>
                  </a:cubicBezTo>
                  <a:cubicBezTo>
                    <a:pt x="24317" y="9052"/>
                    <a:pt x="24554" y="9202"/>
                    <a:pt x="24783" y="9202"/>
                  </a:cubicBezTo>
                  <a:cubicBezTo>
                    <a:pt x="24934" y="9202"/>
                    <a:pt x="25082" y="9137"/>
                    <a:pt x="25150" y="8996"/>
                  </a:cubicBezTo>
                  <a:lnTo>
                    <a:pt x="25150" y="8996"/>
                  </a:lnTo>
                  <a:cubicBezTo>
                    <a:pt x="25276" y="8978"/>
                    <a:pt x="25387" y="8895"/>
                    <a:pt x="25420" y="8728"/>
                  </a:cubicBezTo>
                  <a:cubicBezTo>
                    <a:pt x="25563" y="8013"/>
                    <a:pt x="25646" y="7299"/>
                    <a:pt x="25849" y="6608"/>
                  </a:cubicBezTo>
                  <a:cubicBezTo>
                    <a:pt x="26051" y="5918"/>
                    <a:pt x="26289" y="5227"/>
                    <a:pt x="26599" y="4584"/>
                  </a:cubicBezTo>
                  <a:cubicBezTo>
                    <a:pt x="27170" y="3406"/>
                    <a:pt x="28015" y="2358"/>
                    <a:pt x="29135" y="1667"/>
                  </a:cubicBezTo>
                  <a:cubicBezTo>
                    <a:pt x="29896" y="1198"/>
                    <a:pt x="30781" y="900"/>
                    <a:pt x="31675" y="900"/>
                  </a:cubicBezTo>
                  <a:close/>
                  <a:moveTo>
                    <a:pt x="31733" y="1"/>
                  </a:moveTo>
                  <a:cubicBezTo>
                    <a:pt x="29504" y="1"/>
                    <a:pt x="27473" y="1591"/>
                    <a:pt x="26384" y="3548"/>
                  </a:cubicBezTo>
                  <a:cubicBezTo>
                    <a:pt x="25956" y="4322"/>
                    <a:pt x="25622" y="5132"/>
                    <a:pt x="25360" y="5965"/>
                  </a:cubicBezTo>
                  <a:cubicBezTo>
                    <a:pt x="25295" y="6182"/>
                    <a:pt x="25230" y="6401"/>
                    <a:pt x="25167" y="6620"/>
                  </a:cubicBezTo>
                  <a:lnTo>
                    <a:pt x="25167" y="6620"/>
                  </a:lnTo>
                  <a:cubicBezTo>
                    <a:pt x="25147" y="6525"/>
                    <a:pt x="25124" y="6430"/>
                    <a:pt x="25098" y="6334"/>
                  </a:cubicBezTo>
                  <a:cubicBezTo>
                    <a:pt x="24860" y="5501"/>
                    <a:pt x="24456" y="4715"/>
                    <a:pt x="23920" y="4025"/>
                  </a:cubicBezTo>
                  <a:cubicBezTo>
                    <a:pt x="22824" y="2620"/>
                    <a:pt x="21181" y="1786"/>
                    <a:pt x="19395" y="1679"/>
                  </a:cubicBezTo>
                  <a:cubicBezTo>
                    <a:pt x="19273" y="1671"/>
                    <a:pt x="19150" y="1667"/>
                    <a:pt x="19028" y="1667"/>
                  </a:cubicBezTo>
                  <a:cubicBezTo>
                    <a:pt x="17385" y="1667"/>
                    <a:pt x="15739" y="2399"/>
                    <a:pt x="14609" y="3584"/>
                  </a:cubicBezTo>
                  <a:cubicBezTo>
                    <a:pt x="13407" y="4858"/>
                    <a:pt x="12692" y="6608"/>
                    <a:pt x="12454" y="8323"/>
                  </a:cubicBezTo>
                  <a:cubicBezTo>
                    <a:pt x="12140" y="10470"/>
                    <a:pt x="12489" y="12626"/>
                    <a:pt x="12942" y="14734"/>
                  </a:cubicBezTo>
                  <a:lnTo>
                    <a:pt x="12942" y="14734"/>
                  </a:lnTo>
                  <a:cubicBezTo>
                    <a:pt x="11790" y="14186"/>
                    <a:pt x="10574" y="13839"/>
                    <a:pt x="9287" y="13752"/>
                  </a:cubicBezTo>
                  <a:cubicBezTo>
                    <a:pt x="9062" y="13737"/>
                    <a:pt x="8836" y="13729"/>
                    <a:pt x="8611" y="13729"/>
                  </a:cubicBezTo>
                  <a:cubicBezTo>
                    <a:pt x="7276" y="13729"/>
                    <a:pt x="5951" y="14001"/>
                    <a:pt x="4739" y="14562"/>
                  </a:cubicBezTo>
                  <a:cubicBezTo>
                    <a:pt x="2286" y="15705"/>
                    <a:pt x="441" y="18193"/>
                    <a:pt x="226" y="20908"/>
                  </a:cubicBezTo>
                  <a:cubicBezTo>
                    <a:pt x="0" y="23706"/>
                    <a:pt x="1703" y="26301"/>
                    <a:pt x="4012" y="27742"/>
                  </a:cubicBezTo>
                  <a:cubicBezTo>
                    <a:pt x="5854" y="28891"/>
                    <a:pt x="8061" y="29350"/>
                    <a:pt x="10251" y="29350"/>
                  </a:cubicBezTo>
                  <a:cubicBezTo>
                    <a:pt x="11148" y="29350"/>
                    <a:pt x="12042" y="29273"/>
                    <a:pt x="12906" y="29135"/>
                  </a:cubicBezTo>
                  <a:cubicBezTo>
                    <a:pt x="15743" y="28682"/>
                    <a:pt x="18508" y="27381"/>
                    <a:pt x="20328" y="25126"/>
                  </a:cubicBezTo>
                  <a:lnTo>
                    <a:pt x="20328" y="25126"/>
                  </a:lnTo>
                  <a:cubicBezTo>
                    <a:pt x="21356" y="26721"/>
                    <a:pt x="22500" y="28270"/>
                    <a:pt x="24027" y="29444"/>
                  </a:cubicBezTo>
                  <a:cubicBezTo>
                    <a:pt x="25610" y="30659"/>
                    <a:pt x="27539" y="31349"/>
                    <a:pt x="29528" y="31528"/>
                  </a:cubicBezTo>
                  <a:cubicBezTo>
                    <a:pt x="29869" y="31558"/>
                    <a:pt x="30210" y="31573"/>
                    <a:pt x="30549" y="31573"/>
                  </a:cubicBezTo>
                  <a:cubicBezTo>
                    <a:pt x="34186" y="31573"/>
                    <a:pt x="37610" y="29859"/>
                    <a:pt x="40148" y="27278"/>
                  </a:cubicBezTo>
                  <a:cubicBezTo>
                    <a:pt x="40839" y="26587"/>
                    <a:pt x="41470" y="25813"/>
                    <a:pt x="42029" y="25015"/>
                  </a:cubicBezTo>
                  <a:cubicBezTo>
                    <a:pt x="42232" y="24718"/>
                    <a:pt x="42482" y="24170"/>
                    <a:pt x="42839" y="24051"/>
                  </a:cubicBezTo>
                  <a:cubicBezTo>
                    <a:pt x="42870" y="24041"/>
                    <a:pt x="42901" y="24037"/>
                    <a:pt x="42932" y="24037"/>
                  </a:cubicBezTo>
                  <a:cubicBezTo>
                    <a:pt x="43091" y="24037"/>
                    <a:pt x="43247" y="24150"/>
                    <a:pt x="43386" y="24230"/>
                  </a:cubicBezTo>
                  <a:cubicBezTo>
                    <a:pt x="43625" y="24372"/>
                    <a:pt x="43875" y="24515"/>
                    <a:pt x="44125" y="24658"/>
                  </a:cubicBezTo>
                  <a:cubicBezTo>
                    <a:pt x="45698" y="25532"/>
                    <a:pt x="47399" y="26280"/>
                    <a:pt x="49187" y="26280"/>
                  </a:cubicBezTo>
                  <a:cubicBezTo>
                    <a:pt x="49591" y="26280"/>
                    <a:pt x="49999" y="26242"/>
                    <a:pt x="50411" y="26158"/>
                  </a:cubicBezTo>
                  <a:cubicBezTo>
                    <a:pt x="51423" y="25956"/>
                    <a:pt x="52388" y="25492"/>
                    <a:pt x="53245" y="24944"/>
                  </a:cubicBezTo>
                  <a:cubicBezTo>
                    <a:pt x="54102" y="24396"/>
                    <a:pt x="54924" y="23765"/>
                    <a:pt x="55626" y="23039"/>
                  </a:cubicBezTo>
                  <a:cubicBezTo>
                    <a:pt x="56995" y="21622"/>
                    <a:pt x="57876" y="19669"/>
                    <a:pt x="57114" y="17717"/>
                  </a:cubicBezTo>
                  <a:cubicBezTo>
                    <a:pt x="56424" y="15907"/>
                    <a:pt x="54805" y="14443"/>
                    <a:pt x="53126" y="13550"/>
                  </a:cubicBezTo>
                  <a:cubicBezTo>
                    <a:pt x="52031" y="12973"/>
                    <a:pt x="50771" y="12585"/>
                    <a:pt x="49524" y="12585"/>
                  </a:cubicBezTo>
                  <a:cubicBezTo>
                    <a:pt x="48966" y="12585"/>
                    <a:pt x="48412" y="12663"/>
                    <a:pt x="47875" y="12835"/>
                  </a:cubicBezTo>
                  <a:cubicBezTo>
                    <a:pt x="47750" y="12878"/>
                    <a:pt x="47627" y="12925"/>
                    <a:pt x="47506" y="12977"/>
                  </a:cubicBezTo>
                  <a:lnTo>
                    <a:pt x="47506" y="12977"/>
                  </a:lnTo>
                  <a:cubicBezTo>
                    <a:pt x="47831" y="10899"/>
                    <a:pt x="47800" y="8670"/>
                    <a:pt x="46661" y="6846"/>
                  </a:cubicBezTo>
                  <a:cubicBezTo>
                    <a:pt x="45653" y="5242"/>
                    <a:pt x="43825" y="4265"/>
                    <a:pt x="41970" y="4265"/>
                  </a:cubicBezTo>
                  <a:cubicBezTo>
                    <a:pt x="41348" y="4265"/>
                    <a:pt x="40722" y="4375"/>
                    <a:pt x="40124" y="4608"/>
                  </a:cubicBezTo>
                  <a:cubicBezTo>
                    <a:pt x="39234" y="4958"/>
                    <a:pt x="38413" y="5516"/>
                    <a:pt x="37792" y="6248"/>
                  </a:cubicBezTo>
                  <a:lnTo>
                    <a:pt x="37792" y="6248"/>
                  </a:lnTo>
                  <a:cubicBezTo>
                    <a:pt x="37568" y="5115"/>
                    <a:pt x="37207" y="4013"/>
                    <a:pt x="36600" y="3025"/>
                  </a:cubicBezTo>
                  <a:cubicBezTo>
                    <a:pt x="35850" y="1810"/>
                    <a:pt x="34743" y="822"/>
                    <a:pt x="33409" y="310"/>
                  </a:cubicBezTo>
                  <a:cubicBezTo>
                    <a:pt x="32846" y="98"/>
                    <a:pt x="32283" y="1"/>
                    <a:pt x="317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4" name="Google Shape;2284;p42"/>
          <p:cNvGrpSpPr/>
          <p:nvPr/>
        </p:nvGrpSpPr>
        <p:grpSpPr>
          <a:xfrm>
            <a:off x="5698690" y="5244977"/>
            <a:ext cx="1108915" cy="664659"/>
            <a:chOff x="3980164" y="3525546"/>
            <a:chExt cx="831686" cy="498494"/>
          </a:xfrm>
        </p:grpSpPr>
        <p:sp>
          <p:nvSpPr>
            <p:cNvPr id="2285" name="Google Shape;2285;p42"/>
            <p:cNvSpPr/>
            <p:nvPr/>
          </p:nvSpPr>
          <p:spPr>
            <a:xfrm>
              <a:off x="3999614" y="3838132"/>
              <a:ext cx="810567" cy="185907"/>
            </a:xfrm>
            <a:custGeom>
              <a:avLst/>
              <a:gdLst/>
              <a:ahLst/>
              <a:cxnLst/>
              <a:rect l="l" t="t" r="r" b="b"/>
              <a:pathLst>
                <a:path w="46173" h="10590" extrusionOk="0">
                  <a:moveTo>
                    <a:pt x="16205" y="1"/>
                  </a:moveTo>
                  <a:cubicBezTo>
                    <a:pt x="14296" y="2587"/>
                    <a:pt x="11104" y="4147"/>
                    <a:pt x="7903" y="4147"/>
                  </a:cubicBezTo>
                  <a:cubicBezTo>
                    <a:pt x="7390" y="4147"/>
                    <a:pt x="6878" y="4107"/>
                    <a:pt x="6370" y="4025"/>
                  </a:cubicBezTo>
                  <a:cubicBezTo>
                    <a:pt x="3370" y="3549"/>
                    <a:pt x="2239" y="1775"/>
                    <a:pt x="310" y="168"/>
                  </a:cubicBezTo>
                  <a:cubicBezTo>
                    <a:pt x="107" y="763"/>
                    <a:pt x="0" y="1406"/>
                    <a:pt x="60" y="2037"/>
                  </a:cubicBezTo>
                  <a:cubicBezTo>
                    <a:pt x="334" y="5073"/>
                    <a:pt x="3203" y="7419"/>
                    <a:pt x="6227" y="7907"/>
                  </a:cubicBezTo>
                  <a:cubicBezTo>
                    <a:pt x="6756" y="7992"/>
                    <a:pt x="7287" y="8032"/>
                    <a:pt x="7818" y="8032"/>
                  </a:cubicBezTo>
                  <a:cubicBezTo>
                    <a:pt x="10305" y="8032"/>
                    <a:pt x="12781" y="7156"/>
                    <a:pt x="15038" y="6037"/>
                  </a:cubicBezTo>
                  <a:cubicBezTo>
                    <a:pt x="16859" y="8752"/>
                    <a:pt x="20050" y="10502"/>
                    <a:pt x="23313" y="10586"/>
                  </a:cubicBezTo>
                  <a:cubicBezTo>
                    <a:pt x="23407" y="10588"/>
                    <a:pt x="23501" y="10590"/>
                    <a:pt x="23595" y="10590"/>
                  </a:cubicBezTo>
                  <a:cubicBezTo>
                    <a:pt x="26774" y="10590"/>
                    <a:pt x="29918" y="9034"/>
                    <a:pt x="31837" y="6502"/>
                  </a:cubicBezTo>
                  <a:cubicBezTo>
                    <a:pt x="33733" y="7700"/>
                    <a:pt x="35994" y="8480"/>
                    <a:pt x="38208" y="8480"/>
                  </a:cubicBezTo>
                  <a:cubicBezTo>
                    <a:pt x="39316" y="8480"/>
                    <a:pt x="40413" y="8284"/>
                    <a:pt x="41446" y="7847"/>
                  </a:cubicBezTo>
                  <a:cubicBezTo>
                    <a:pt x="44256" y="6668"/>
                    <a:pt x="46173" y="3335"/>
                    <a:pt x="45387" y="477"/>
                  </a:cubicBezTo>
                  <a:lnTo>
                    <a:pt x="45387" y="477"/>
                  </a:lnTo>
                  <a:cubicBezTo>
                    <a:pt x="44018" y="1608"/>
                    <a:pt x="42351" y="2394"/>
                    <a:pt x="40600" y="2704"/>
                  </a:cubicBezTo>
                  <a:cubicBezTo>
                    <a:pt x="40026" y="2805"/>
                    <a:pt x="39444" y="2854"/>
                    <a:pt x="38862" y="2854"/>
                  </a:cubicBezTo>
                  <a:cubicBezTo>
                    <a:pt x="36222" y="2854"/>
                    <a:pt x="33581" y="1837"/>
                    <a:pt x="31659" y="13"/>
                  </a:cubicBezTo>
                  <a:cubicBezTo>
                    <a:pt x="29698" y="2960"/>
                    <a:pt x="27167" y="6228"/>
                    <a:pt x="23641" y="6228"/>
                  </a:cubicBezTo>
                  <a:cubicBezTo>
                    <a:pt x="23635" y="6228"/>
                    <a:pt x="23629" y="6228"/>
                    <a:pt x="23622" y="6228"/>
                  </a:cubicBezTo>
                  <a:cubicBezTo>
                    <a:pt x="20205" y="6216"/>
                    <a:pt x="17669" y="3073"/>
                    <a:pt x="16205"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3980164" y="3525546"/>
              <a:ext cx="831686" cy="493032"/>
            </a:xfrm>
            <a:custGeom>
              <a:avLst/>
              <a:gdLst/>
              <a:ahLst/>
              <a:cxnLst/>
              <a:rect l="l" t="t" r="r" b="b"/>
              <a:pathLst>
                <a:path w="47376" h="28085" extrusionOk="0">
                  <a:moveTo>
                    <a:pt x="26087" y="777"/>
                  </a:moveTo>
                  <a:cubicBezTo>
                    <a:pt x="26178" y="777"/>
                    <a:pt x="26270" y="779"/>
                    <a:pt x="26361" y="782"/>
                  </a:cubicBezTo>
                  <a:cubicBezTo>
                    <a:pt x="28123" y="842"/>
                    <a:pt x="29886" y="1508"/>
                    <a:pt x="31267" y="2616"/>
                  </a:cubicBezTo>
                  <a:cubicBezTo>
                    <a:pt x="32743" y="3806"/>
                    <a:pt x="33743" y="5437"/>
                    <a:pt x="34148" y="7295"/>
                  </a:cubicBezTo>
                  <a:cubicBezTo>
                    <a:pt x="34636" y="9497"/>
                    <a:pt x="34315" y="11831"/>
                    <a:pt x="33481" y="13915"/>
                  </a:cubicBezTo>
                  <a:cubicBezTo>
                    <a:pt x="33373" y="14195"/>
                    <a:pt x="33657" y="14447"/>
                    <a:pt x="33924" y="14447"/>
                  </a:cubicBezTo>
                  <a:cubicBezTo>
                    <a:pt x="33951" y="14447"/>
                    <a:pt x="33978" y="14444"/>
                    <a:pt x="34005" y="14438"/>
                  </a:cubicBezTo>
                  <a:cubicBezTo>
                    <a:pt x="35722" y="14012"/>
                    <a:pt x="37511" y="13556"/>
                    <a:pt x="39299" y="13556"/>
                  </a:cubicBezTo>
                  <a:cubicBezTo>
                    <a:pt x="39805" y="13556"/>
                    <a:pt x="40311" y="13592"/>
                    <a:pt x="40815" y="13676"/>
                  </a:cubicBezTo>
                  <a:cubicBezTo>
                    <a:pt x="42590" y="13974"/>
                    <a:pt x="44280" y="14927"/>
                    <a:pt x="45209" y="16522"/>
                  </a:cubicBezTo>
                  <a:cubicBezTo>
                    <a:pt x="47376" y="20261"/>
                    <a:pt x="42756" y="23606"/>
                    <a:pt x="39506" y="24273"/>
                  </a:cubicBezTo>
                  <a:cubicBezTo>
                    <a:pt x="39086" y="24358"/>
                    <a:pt x="38650" y="24401"/>
                    <a:pt x="38213" y="24401"/>
                  </a:cubicBezTo>
                  <a:cubicBezTo>
                    <a:pt x="36558" y="24401"/>
                    <a:pt x="34878" y="23777"/>
                    <a:pt x="33898" y="22392"/>
                  </a:cubicBezTo>
                  <a:cubicBezTo>
                    <a:pt x="33817" y="22279"/>
                    <a:pt x="33680" y="22213"/>
                    <a:pt x="33547" y="22213"/>
                  </a:cubicBezTo>
                  <a:cubicBezTo>
                    <a:pt x="33427" y="22213"/>
                    <a:pt x="33311" y="22267"/>
                    <a:pt x="33243" y="22392"/>
                  </a:cubicBezTo>
                  <a:cubicBezTo>
                    <a:pt x="32005" y="24654"/>
                    <a:pt x="29778" y="26309"/>
                    <a:pt x="27290" y="26952"/>
                  </a:cubicBezTo>
                  <a:cubicBezTo>
                    <a:pt x="26561" y="27139"/>
                    <a:pt x="25818" y="27230"/>
                    <a:pt x="25075" y="27230"/>
                  </a:cubicBezTo>
                  <a:cubicBezTo>
                    <a:pt x="23271" y="27230"/>
                    <a:pt x="21476" y="26696"/>
                    <a:pt x="19932" y="25726"/>
                  </a:cubicBezTo>
                  <a:cubicBezTo>
                    <a:pt x="18717" y="24940"/>
                    <a:pt x="17670" y="23856"/>
                    <a:pt x="16943" y="22606"/>
                  </a:cubicBezTo>
                  <a:cubicBezTo>
                    <a:pt x="16873" y="22479"/>
                    <a:pt x="16718" y="22398"/>
                    <a:pt x="16567" y="22398"/>
                  </a:cubicBezTo>
                  <a:cubicBezTo>
                    <a:pt x="16463" y="22398"/>
                    <a:pt x="16361" y="22436"/>
                    <a:pt x="16289" y="22523"/>
                  </a:cubicBezTo>
                  <a:cubicBezTo>
                    <a:pt x="14967" y="24178"/>
                    <a:pt x="13241" y="25571"/>
                    <a:pt x="11228" y="26285"/>
                  </a:cubicBezTo>
                  <a:cubicBezTo>
                    <a:pt x="10267" y="26627"/>
                    <a:pt x="9256" y="26805"/>
                    <a:pt x="8246" y="26805"/>
                  </a:cubicBezTo>
                  <a:cubicBezTo>
                    <a:pt x="7178" y="26805"/>
                    <a:pt x="6112" y="26606"/>
                    <a:pt x="5109" y="26190"/>
                  </a:cubicBezTo>
                  <a:cubicBezTo>
                    <a:pt x="3227" y="25404"/>
                    <a:pt x="1775" y="23856"/>
                    <a:pt x="1227" y="21880"/>
                  </a:cubicBezTo>
                  <a:cubicBezTo>
                    <a:pt x="715" y="20022"/>
                    <a:pt x="1049" y="17963"/>
                    <a:pt x="2418" y="16558"/>
                  </a:cubicBezTo>
                  <a:cubicBezTo>
                    <a:pt x="3412" y="15539"/>
                    <a:pt x="4816" y="14918"/>
                    <a:pt x="6220" y="14918"/>
                  </a:cubicBezTo>
                  <a:cubicBezTo>
                    <a:pt x="6816" y="14918"/>
                    <a:pt x="7413" y="15030"/>
                    <a:pt x="7978" y="15272"/>
                  </a:cubicBezTo>
                  <a:cubicBezTo>
                    <a:pt x="8024" y="15290"/>
                    <a:pt x="8069" y="15299"/>
                    <a:pt x="8110" y="15299"/>
                  </a:cubicBezTo>
                  <a:cubicBezTo>
                    <a:pt x="8421" y="15299"/>
                    <a:pt x="8581" y="14836"/>
                    <a:pt x="8371" y="14605"/>
                  </a:cubicBezTo>
                  <a:cubicBezTo>
                    <a:pt x="6502" y="12569"/>
                    <a:pt x="6395" y="9259"/>
                    <a:pt x="7859" y="6961"/>
                  </a:cubicBezTo>
                  <a:cubicBezTo>
                    <a:pt x="8585" y="5842"/>
                    <a:pt x="9681" y="5033"/>
                    <a:pt x="10978" y="4699"/>
                  </a:cubicBezTo>
                  <a:cubicBezTo>
                    <a:pt x="11459" y="4577"/>
                    <a:pt x="11951" y="4518"/>
                    <a:pt x="12444" y="4518"/>
                  </a:cubicBezTo>
                  <a:cubicBezTo>
                    <a:pt x="13245" y="4518"/>
                    <a:pt x="14048" y="4673"/>
                    <a:pt x="14800" y="4961"/>
                  </a:cubicBezTo>
                  <a:cubicBezTo>
                    <a:pt x="16134" y="5461"/>
                    <a:pt x="17313" y="6461"/>
                    <a:pt x="17944" y="7783"/>
                  </a:cubicBezTo>
                  <a:cubicBezTo>
                    <a:pt x="18011" y="7918"/>
                    <a:pt x="18137" y="7975"/>
                    <a:pt x="18268" y="7975"/>
                  </a:cubicBezTo>
                  <a:cubicBezTo>
                    <a:pt x="18530" y="7975"/>
                    <a:pt x="18813" y="7747"/>
                    <a:pt x="18694" y="7461"/>
                  </a:cubicBezTo>
                  <a:cubicBezTo>
                    <a:pt x="18579" y="7178"/>
                    <a:pt x="18443" y="6908"/>
                    <a:pt x="18288" y="6653"/>
                  </a:cubicBezTo>
                  <a:lnTo>
                    <a:pt x="18288" y="6653"/>
                  </a:lnTo>
                  <a:cubicBezTo>
                    <a:pt x="18319" y="6619"/>
                    <a:pt x="18344" y="6575"/>
                    <a:pt x="18360" y="6521"/>
                  </a:cubicBezTo>
                  <a:cubicBezTo>
                    <a:pt x="19393" y="3191"/>
                    <a:pt x="22607" y="777"/>
                    <a:pt x="26087" y="777"/>
                  </a:cubicBezTo>
                  <a:close/>
                  <a:moveTo>
                    <a:pt x="26210" y="1"/>
                  </a:moveTo>
                  <a:cubicBezTo>
                    <a:pt x="24566" y="1"/>
                    <a:pt x="22940" y="514"/>
                    <a:pt x="21551" y="1413"/>
                  </a:cubicBezTo>
                  <a:cubicBezTo>
                    <a:pt x="19859" y="2507"/>
                    <a:pt x="18519" y="4126"/>
                    <a:pt x="17847" y="6025"/>
                  </a:cubicBezTo>
                  <a:lnTo>
                    <a:pt x="17847" y="6025"/>
                  </a:lnTo>
                  <a:cubicBezTo>
                    <a:pt x="16585" y="4462"/>
                    <a:pt x="14555" y="3603"/>
                    <a:pt x="12527" y="3603"/>
                  </a:cubicBezTo>
                  <a:cubicBezTo>
                    <a:pt x="12091" y="3603"/>
                    <a:pt x="11656" y="3642"/>
                    <a:pt x="11228" y="3723"/>
                  </a:cubicBezTo>
                  <a:cubicBezTo>
                    <a:pt x="9716" y="3997"/>
                    <a:pt x="8395" y="4842"/>
                    <a:pt x="7478" y="6068"/>
                  </a:cubicBezTo>
                  <a:cubicBezTo>
                    <a:pt x="6561" y="7295"/>
                    <a:pt x="6097" y="8843"/>
                    <a:pt x="6085" y="10367"/>
                  </a:cubicBezTo>
                  <a:cubicBezTo>
                    <a:pt x="6076" y="11688"/>
                    <a:pt x="6423" y="13031"/>
                    <a:pt x="7098" y="14175"/>
                  </a:cubicBezTo>
                  <a:lnTo>
                    <a:pt x="7098" y="14175"/>
                  </a:lnTo>
                  <a:cubicBezTo>
                    <a:pt x="6777" y="14116"/>
                    <a:pt x="6452" y="14087"/>
                    <a:pt x="6127" y="14087"/>
                  </a:cubicBezTo>
                  <a:cubicBezTo>
                    <a:pt x="4815" y="14087"/>
                    <a:pt x="3507" y="14555"/>
                    <a:pt x="2454" y="15379"/>
                  </a:cubicBezTo>
                  <a:cubicBezTo>
                    <a:pt x="715" y="16724"/>
                    <a:pt x="1" y="18939"/>
                    <a:pt x="287" y="21082"/>
                  </a:cubicBezTo>
                  <a:cubicBezTo>
                    <a:pt x="584" y="23309"/>
                    <a:pt x="1894" y="25273"/>
                    <a:pt x="3823" y="26428"/>
                  </a:cubicBezTo>
                  <a:cubicBezTo>
                    <a:pt x="5182" y="27238"/>
                    <a:pt x="6771" y="27644"/>
                    <a:pt x="8359" y="27644"/>
                  </a:cubicBezTo>
                  <a:cubicBezTo>
                    <a:pt x="9081" y="27644"/>
                    <a:pt x="9803" y="27560"/>
                    <a:pt x="10502" y="27392"/>
                  </a:cubicBezTo>
                  <a:cubicBezTo>
                    <a:pt x="12900" y="26823"/>
                    <a:pt x="14976" y="25378"/>
                    <a:pt x="16544" y="23519"/>
                  </a:cubicBezTo>
                  <a:lnTo>
                    <a:pt x="16544" y="23519"/>
                  </a:lnTo>
                  <a:cubicBezTo>
                    <a:pt x="18000" y="25670"/>
                    <a:pt x="20277" y="27235"/>
                    <a:pt x="22801" y="27833"/>
                  </a:cubicBezTo>
                  <a:cubicBezTo>
                    <a:pt x="23511" y="28003"/>
                    <a:pt x="24234" y="28084"/>
                    <a:pt x="24956" y="28084"/>
                  </a:cubicBezTo>
                  <a:cubicBezTo>
                    <a:pt x="27021" y="28084"/>
                    <a:pt x="29076" y="27416"/>
                    <a:pt x="30779" y="26226"/>
                  </a:cubicBezTo>
                  <a:cubicBezTo>
                    <a:pt x="31916" y="25425"/>
                    <a:pt x="32885" y="24420"/>
                    <a:pt x="33622" y="23243"/>
                  </a:cubicBezTo>
                  <a:lnTo>
                    <a:pt x="33622" y="23243"/>
                  </a:lnTo>
                  <a:cubicBezTo>
                    <a:pt x="34764" y="24509"/>
                    <a:pt x="36459" y="25175"/>
                    <a:pt x="38154" y="25175"/>
                  </a:cubicBezTo>
                  <a:cubicBezTo>
                    <a:pt x="38327" y="25175"/>
                    <a:pt x="38500" y="25168"/>
                    <a:pt x="38672" y="25154"/>
                  </a:cubicBezTo>
                  <a:cubicBezTo>
                    <a:pt x="40887" y="24987"/>
                    <a:pt x="43054" y="23880"/>
                    <a:pt x="44685" y="22404"/>
                  </a:cubicBezTo>
                  <a:cubicBezTo>
                    <a:pt x="45459" y="21689"/>
                    <a:pt x="46114" y="20820"/>
                    <a:pt x="46447" y="19808"/>
                  </a:cubicBezTo>
                  <a:cubicBezTo>
                    <a:pt x="46745" y="18868"/>
                    <a:pt x="46721" y="17832"/>
                    <a:pt x="46364" y="16903"/>
                  </a:cubicBezTo>
                  <a:cubicBezTo>
                    <a:pt x="45673" y="15058"/>
                    <a:pt x="43983" y="13653"/>
                    <a:pt x="42113" y="13081"/>
                  </a:cubicBezTo>
                  <a:cubicBezTo>
                    <a:pt x="41235" y="12815"/>
                    <a:pt x="40332" y="12709"/>
                    <a:pt x="39422" y="12709"/>
                  </a:cubicBezTo>
                  <a:cubicBezTo>
                    <a:pt x="37792" y="12709"/>
                    <a:pt x="36139" y="13050"/>
                    <a:pt x="34565" y="13426"/>
                  </a:cubicBezTo>
                  <a:lnTo>
                    <a:pt x="34565" y="13426"/>
                  </a:lnTo>
                  <a:cubicBezTo>
                    <a:pt x="35819" y="9659"/>
                    <a:pt x="35391" y="5129"/>
                    <a:pt x="32303" y="2366"/>
                  </a:cubicBezTo>
                  <a:cubicBezTo>
                    <a:pt x="30838" y="1068"/>
                    <a:pt x="28981" y="234"/>
                    <a:pt x="27028" y="44"/>
                  </a:cubicBezTo>
                  <a:cubicBezTo>
                    <a:pt x="26756" y="15"/>
                    <a:pt x="26483" y="1"/>
                    <a:pt x="262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7" name="Google Shape;2287;p42"/>
          <p:cNvGrpSpPr/>
          <p:nvPr/>
        </p:nvGrpSpPr>
        <p:grpSpPr>
          <a:xfrm>
            <a:off x="9939061" y="3827259"/>
            <a:ext cx="389908" cy="638089"/>
            <a:chOff x="2288921" y="3633819"/>
            <a:chExt cx="292431" cy="478567"/>
          </a:xfrm>
        </p:grpSpPr>
        <p:sp>
          <p:nvSpPr>
            <p:cNvPr id="2288" name="Google Shape;2288;p42"/>
            <p:cNvSpPr/>
            <p:nvPr/>
          </p:nvSpPr>
          <p:spPr>
            <a:xfrm>
              <a:off x="2288921" y="3633819"/>
              <a:ext cx="292431" cy="478567"/>
            </a:xfrm>
            <a:custGeom>
              <a:avLst/>
              <a:gdLst/>
              <a:ahLst/>
              <a:cxnLst/>
              <a:rect l="l" t="t" r="r" b="b"/>
              <a:pathLst>
                <a:path w="16658" h="27261" extrusionOk="0">
                  <a:moveTo>
                    <a:pt x="14371" y="1103"/>
                  </a:moveTo>
                  <a:cubicBezTo>
                    <a:pt x="14478" y="1627"/>
                    <a:pt x="14586" y="2151"/>
                    <a:pt x="14669" y="2686"/>
                  </a:cubicBezTo>
                  <a:cubicBezTo>
                    <a:pt x="14645" y="2675"/>
                    <a:pt x="14609" y="2663"/>
                    <a:pt x="14586" y="2663"/>
                  </a:cubicBezTo>
                  <a:cubicBezTo>
                    <a:pt x="14407" y="2603"/>
                    <a:pt x="14228" y="2555"/>
                    <a:pt x="14050" y="2508"/>
                  </a:cubicBezTo>
                  <a:cubicBezTo>
                    <a:pt x="13776" y="2436"/>
                    <a:pt x="13502" y="2365"/>
                    <a:pt x="13228" y="2305"/>
                  </a:cubicBezTo>
                  <a:cubicBezTo>
                    <a:pt x="13502" y="2020"/>
                    <a:pt x="13764" y="1722"/>
                    <a:pt x="14050" y="1436"/>
                  </a:cubicBezTo>
                  <a:cubicBezTo>
                    <a:pt x="14157" y="1329"/>
                    <a:pt x="14264" y="1222"/>
                    <a:pt x="14371" y="1103"/>
                  </a:cubicBezTo>
                  <a:close/>
                  <a:moveTo>
                    <a:pt x="12871" y="2710"/>
                  </a:moveTo>
                  <a:cubicBezTo>
                    <a:pt x="13193" y="2877"/>
                    <a:pt x="13526" y="2996"/>
                    <a:pt x="13859" y="3127"/>
                  </a:cubicBezTo>
                  <a:cubicBezTo>
                    <a:pt x="14026" y="3198"/>
                    <a:pt x="14193" y="3270"/>
                    <a:pt x="14359" y="3329"/>
                  </a:cubicBezTo>
                  <a:cubicBezTo>
                    <a:pt x="14502" y="3377"/>
                    <a:pt x="14657" y="3437"/>
                    <a:pt x="14800" y="3472"/>
                  </a:cubicBezTo>
                  <a:cubicBezTo>
                    <a:pt x="15181" y="5961"/>
                    <a:pt x="15312" y="8473"/>
                    <a:pt x="15181" y="10985"/>
                  </a:cubicBezTo>
                  <a:cubicBezTo>
                    <a:pt x="15086" y="12723"/>
                    <a:pt x="14848" y="14462"/>
                    <a:pt x="14478" y="16164"/>
                  </a:cubicBezTo>
                  <a:cubicBezTo>
                    <a:pt x="14383" y="16605"/>
                    <a:pt x="14276" y="17045"/>
                    <a:pt x="14157" y="17498"/>
                  </a:cubicBezTo>
                  <a:cubicBezTo>
                    <a:pt x="12788" y="17057"/>
                    <a:pt x="11430" y="16617"/>
                    <a:pt x="10049" y="16188"/>
                  </a:cubicBezTo>
                  <a:cubicBezTo>
                    <a:pt x="9371" y="15986"/>
                    <a:pt x="8680" y="15771"/>
                    <a:pt x="7990" y="15569"/>
                  </a:cubicBezTo>
                  <a:cubicBezTo>
                    <a:pt x="7394" y="15402"/>
                    <a:pt x="6763" y="15188"/>
                    <a:pt x="6132" y="15093"/>
                  </a:cubicBezTo>
                  <a:cubicBezTo>
                    <a:pt x="6704" y="12914"/>
                    <a:pt x="7525" y="10795"/>
                    <a:pt x="8585" y="8806"/>
                  </a:cubicBezTo>
                  <a:cubicBezTo>
                    <a:pt x="9752" y="6604"/>
                    <a:pt x="11216" y="4580"/>
                    <a:pt x="12871" y="2710"/>
                  </a:cubicBezTo>
                  <a:close/>
                  <a:moveTo>
                    <a:pt x="6001" y="15676"/>
                  </a:moveTo>
                  <a:cubicBezTo>
                    <a:pt x="6239" y="15795"/>
                    <a:pt x="6489" y="15879"/>
                    <a:pt x="6739" y="15974"/>
                  </a:cubicBezTo>
                  <a:cubicBezTo>
                    <a:pt x="7085" y="16093"/>
                    <a:pt x="7430" y="16224"/>
                    <a:pt x="7775" y="16343"/>
                  </a:cubicBezTo>
                  <a:cubicBezTo>
                    <a:pt x="8454" y="16581"/>
                    <a:pt x="9144" y="16807"/>
                    <a:pt x="9823" y="17033"/>
                  </a:cubicBezTo>
                  <a:cubicBezTo>
                    <a:pt x="11192" y="17474"/>
                    <a:pt x="12562" y="17903"/>
                    <a:pt x="13931" y="18343"/>
                  </a:cubicBezTo>
                  <a:cubicBezTo>
                    <a:pt x="13669" y="19296"/>
                    <a:pt x="13347" y="20236"/>
                    <a:pt x="12954" y="21117"/>
                  </a:cubicBezTo>
                  <a:cubicBezTo>
                    <a:pt x="12907" y="21236"/>
                    <a:pt x="12859" y="21355"/>
                    <a:pt x="12752" y="21415"/>
                  </a:cubicBezTo>
                  <a:cubicBezTo>
                    <a:pt x="12728" y="21427"/>
                    <a:pt x="12704" y="21439"/>
                    <a:pt x="12681" y="21451"/>
                  </a:cubicBezTo>
                  <a:cubicBezTo>
                    <a:pt x="12640" y="21463"/>
                    <a:pt x="12596" y="21468"/>
                    <a:pt x="12551" y="21468"/>
                  </a:cubicBezTo>
                  <a:cubicBezTo>
                    <a:pt x="12427" y="21468"/>
                    <a:pt x="12294" y="21429"/>
                    <a:pt x="12181" y="21403"/>
                  </a:cubicBezTo>
                  <a:cubicBezTo>
                    <a:pt x="11728" y="21308"/>
                    <a:pt x="11276" y="21189"/>
                    <a:pt x="10835" y="21082"/>
                  </a:cubicBezTo>
                  <a:cubicBezTo>
                    <a:pt x="9930" y="20843"/>
                    <a:pt x="9037" y="20605"/>
                    <a:pt x="8156" y="20331"/>
                  </a:cubicBezTo>
                  <a:cubicBezTo>
                    <a:pt x="7716" y="20201"/>
                    <a:pt x="7275" y="20058"/>
                    <a:pt x="6835" y="19915"/>
                  </a:cubicBezTo>
                  <a:cubicBezTo>
                    <a:pt x="6477" y="19796"/>
                    <a:pt x="6073" y="19712"/>
                    <a:pt x="5739" y="19534"/>
                  </a:cubicBezTo>
                  <a:cubicBezTo>
                    <a:pt x="5692" y="19427"/>
                    <a:pt x="5608" y="19331"/>
                    <a:pt x="5477" y="19308"/>
                  </a:cubicBezTo>
                  <a:cubicBezTo>
                    <a:pt x="5382" y="19105"/>
                    <a:pt x="5430" y="18831"/>
                    <a:pt x="5465" y="18593"/>
                  </a:cubicBezTo>
                  <a:cubicBezTo>
                    <a:pt x="5513" y="18224"/>
                    <a:pt x="5561" y="17843"/>
                    <a:pt x="5632" y="17474"/>
                  </a:cubicBezTo>
                  <a:cubicBezTo>
                    <a:pt x="5727" y="16879"/>
                    <a:pt x="5858" y="16271"/>
                    <a:pt x="6001" y="15676"/>
                  </a:cubicBezTo>
                  <a:close/>
                  <a:moveTo>
                    <a:pt x="5275" y="14926"/>
                  </a:moveTo>
                  <a:cubicBezTo>
                    <a:pt x="5120" y="15545"/>
                    <a:pt x="4965" y="16176"/>
                    <a:pt x="4858" y="16807"/>
                  </a:cubicBezTo>
                  <a:cubicBezTo>
                    <a:pt x="4775" y="17212"/>
                    <a:pt x="4715" y="17617"/>
                    <a:pt x="4656" y="18034"/>
                  </a:cubicBezTo>
                  <a:cubicBezTo>
                    <a:pt x="4596" y="18450"/>
                    <a:pt x="4501" y="18879"/>
                    <a:pt x="4561" y="19296"/>
                  </a:cubicBezTo>
                  <a:cubicBezTo>
                    <a:pt x="4572" y="19367"/>
                    <a:pt x="4596" y="19415"/>
                    <a:pt x="4608" y="19486"/>
                  </a:cubicBezTo>
                  <a:cubicBezTo>
                    <a:pt x="3239" y="19903"/>
                    <a:pt x="1977" y="20677"/>
                    <a:pt x="917" y="21641"/>
                  </a:cubicBezTo>
                  <a:cubicBezTo>
                    <a:pt x="1048" y="20189"/>
                    <a:pt x="1465" y="18760"/>
                    <a:pt x="2263" y="17534"/>
                  </a:cubicBezTo>
                  <a:cubicBezTo>
                    <a:pt x="2679" y="16867"/>
                    <a:pt x="3215" y="16271"/>
                    <a:pt x="3834" y="15795"/>
                  </a:cubicBezTo>
                  <a:cubicBezTo>
                    <a:pt x="4287" y="15438"/>
                    <a:pt x="4775" y="15188"/>
                    <a:pt x="5275" y="14926"/>
                  </a:cubicBezTo>
                  <a:close/>
                  <a:moveTo>
                    <a:pt x="6728" y="20808"/>
                  </a:moveTo>
                  <a:lnTo>
                    <a:pt x="6728" y="20808"/>
                  </a:lnTo>
                  <a:cubicBezTo>
                    <a:pt x="7585" y="21082"/>
                    <a:pt x="8442" y="21344"/>
                    <a:pt x="9311" y="21582"/>
                  </a:cubicBezTo>
                  <a:cubicBezTo>
                    <a:pt x="9942" y="21760"/>
                    <a:pt x="10585" y="21951"/>
                    <a:pt x="11228" y="22106"/>
                  </a:cubicBezTo>
                  <a:cubicBezTo>
                    <a:pt x="10883" y="22570"/>
                    <a:pt x="10549" y="23058"/>
                    <a:pt x="10168" y="23487"/>
                  </a:cubicBezTo>
                  <a:cubicBezTo>
                    <a:pt x="10098" y="23573"/>
                    <a:pt x="10043" y="23602"/>
                    <a:pt x="9966" y="23602"/>
                  </a:cubicBezTo>
                  <a:cubicBezTo>
                    <a:pt x="9926" y="23602"/>
                    <a:pt x="9880" y="23594"/>
                    <a:pt x="9823" y="23582"/>
                  </a:cubicBezTo>
                  <a:cubicBezTo>
                    <a:pt x="9633" y="23534"/>
                    <a:pt x="9442" y="23487"/>
                    <a:pt x="9240" y="23451"/>
                  </a:cubicBezTo>
                  <a:lnTo>
                    <a:pt x="8121" y="23189"/>
                  </a:lnTo>
                  <a:cubicBezTo>
                    <a:pt x="7775" y="23118"/>
                    <a:pt x="7418" y="23046"/>
                    <a:pt x="7073" y="22951"/>
                  </a:cubicBezTo>
                  <a:cubicBezTo>
                    <a:pt x="6989" y="22927"/>
                    <a:pt x="6847" y="22903"/>
                    <a:pt x="6787" y="22820"/>
                  </a:cubicBezTo>
                  <a:cubicBezTo>
                    <a:pt x="6739" y="22737"/>
                    <a:pt x="6775" y="22534"/>
                    <a:pt x="6775" y="22439"/>
                  </a:cubicBezTo>
                  <a:cubicBezTo>
                    <a:pt x="6763" y="21915"/>
                    <a:pt x="6775" y="21355"/>
                    <a:pt x="6728" y="20808"/>
                  </a:cubicBezTo>
                  <a:close/>
                  <a:moveTo>
                    <a:pt x="15074" y="17426"/>
                  </a:moveTo>
                  <a:cubicBezTo>
                    <a:pt x="15645" y="18748"/>
                    <a:pt x="15800" y="20260"/>
                    <a:pt x="15752" y="21677"/>
                  </a:cubicBezTo>
                  <a:cubicBezTo>
                    <a:pt x="15705" y="22963"/>
                    <a:pt x="15443" y="24272"/>
                    <a:pt x="14967" y="25475"/>
                  </a:cubicBezTo>
                  <a:cubicBezTo>
                    <a:pt x="14764" y="24201"/>
                    <a:pt x="14276" y="22963"/>
                    <a:pt x="13502" y="21915"/>
                  </a:cubicBezTo>
                  <a:cubicBezTo>
                    <a:pt x="13728" y="21653"/>
                    <a:pt x="13836" y="21296"/>
                    <a:pt x="13955" y="20974"/>
                  </a:cubicBezTo>
                  <a:cubicBezTo>
                    <a:pt x="14300" y="20105"/>
                    <a:pt x="14586" y="19212"/>
                    <a:pt x="14848" y="18319"/>
                  </a:cubicBezTo>
                  <a:cubicBezTo>
                    <a:pt x="14931" y="18022"/>
                    <a:pt x="15002" y="17724"/>
                    <a:pt x="15074" y="17426"/>
                  </a:cubicBezTo>
                  <a:close/>
                  <a:moveTo>
                    <a:pt x="14712" y="1"/>
                  </a:moveTo>
                  <a:cubicBezTo>
                    <a:pt x="14476" y="1"/>
                    <a:pt x="14227" y="182"/>
                    <a:pt x="14240" y="472"/>
                  </a:cubicBezTo>
                  <a:cubicBezTo>
                    <a:pt x="11776" y="2401"/>
                    <a:pt x="9787" y="4913"/>
                    <a:pt x="8240" y="7628"/>
                  </a:cubicBezTo>
                  <a:cubicBezTo>
                    <a:pt x="7085" y="9652"/>
                    <a:pt x="6156" y="11830"/>
                    <a:pt x="5513" y="14069"/>
                  </a:cubicBezTo>
                  <a:cubicBezTo>
                    <a:pt x="4739" y="14176"/>
                    <a:pt x="3989" y="14605"/>
                    <a:pt x="3382" y="15057"/>
                  </a:cubicBezTo>
                  <a:cubicBezTo>
                    <a:pt x="2656" y="15605"/>
                    <a:pt x="2036" y="16260"/>
                    <a:pt x="1548" y="17010"/>
                  </a:cubicBezTo>
                  <a:cubicBezTo>
                    <a:pt x="429" y="18700"/>
                    <a:pt x="12" y="20736"/>
                    <a:pt x="0" y="22725"/>
                  </a:cubicBezTo>
                  <a:cubicBezTo>
                    <a:pt x="0" y="22978"/>
                    <a:pt x="224" y="23158"/>
                    <a:pt x="450" y="23158"/>
                  </a:cubicBezTo>
                  <a:cubicBezTo>
                    <a:pt x="553" y="23158"/>
                    <a:pt x="656" y="23120"/>
                    <a:pt x="739" y="23034"/>
                  </a:cubicBezTo>
                  <a:cubicBezTo>
                    <a:pt x="1953" y="21713"/>
                    <a:pt x="3465" y="20808"/>
                    <a:pt x="5132" y="20189"/>
                  </a:cubicBezTo>
                  <a:cubicBezTo>
                    <a:pt x="5382" y="20355"/>
                    <a:pt x="5692" y="20474"/>
                    <a:pt x="6001" y="20582"/>
                  </a:cubicBezTo>
                  <a:cubicBezTo>
                    <a:pt x="5966" y="20891"/>
                    <a:pt x="5966" y="21201"/>
                    <a:pt x="5954" y="21510"/>
                  </a:cubicBezTo>
                  <a:cubicBezTo>
                    <a:pt x="5942" y="21951"/>
                    <a:pt x="5882" y="22415"/>
                    <a:pt x="5930" y="22856"/>
                  </a:cubicBezTo>
                  <a:cubicBezTo>
                    <a:pt x="6025" y="23796"/>
                    <a:pt x="7156" y="23868"/>
                    <a:pt x="7894" y="24046"/>
                  </a:cubicBezTo>
                  <a:cubicBezTo>
                    <a:pt x="8359" y="24141"/>
                    <a:pt x="8811" y="24249"/>
                    <a:pt x="9275" y="24356"/>
                  </a:cubicBezTo>
                  <a:cubicBezTo>
                    <a:pt x="9516" y="24409"/>
                    <a:pt x="9761" y="24474"/>
                    <a:pt x="10001" y="24474"/>
                  </a:cubicBezTo>
                  <a:cubicBezTo>
                    <a:pt x="10188" y="24474"/>
                    <a:pt x="10372" y="24435"/>
                    <a:pt x="10549" y="24320"/>
                  </a:cubicBezTo>
                  <a:cubicBezTo>
                    <a:pt x="10895" y="24094"/>
                    <a:pt x="11133" y="23665"/>
                    <a:pt x="11383" y="23344"/>
                  </a:cubicBezTo>
                  <a:cubicBezTo>
                    <a:pt x="11645" y="22998"/>
                    <a:pt x="11907" y="22653"/>
                    <a:pt x="12169" y="22308"/>
                  </a:cubicBezTo>
                  <a:cubicBezTo>
                    <a:pt x="12303" y="22325"/>
                    <a:pt x="12438" y="22342"/>
                    <a:pt x="12573" y="22342"/>
                  </a:cubicBezTo>
                  <a:cubicBezTo>
                    <a:pt x="12629" y="22342"/>
                    <a:pt x="12684" y="22339"/>
                    <a:pt x="12740" y="22332"/>
                  </a:cubicBezTo>
                  <a:cubicBezTo>
                    <a:pt x="13740" y="23653"/>
                    <a:pt x="14348" y="25213"/>
                    <a:pt x="14336" y="26892"/>
                  </a:cubicBezTo>
                  <a:cubicBezTo>
                    <a:pt x="14328" y="27119"/>
                    <a:pt x="14524" y="27261"/>
                    <a:pt x="14718" y="27261"/>
                  </a:cubicBezTo>
                  <a:cubicBezTo>
                    <a:pt x="14838" y="27261"/>
                    <a:pt x="14958" y="27206"/>
                    <a:pt x="15026" y="27082"/>
                  </a:cubicBezTo>
                  <a:cubicBezTo>
                    <a:pt x="15991" y="25415"/>
                    <a:pt x="16550" y="23558"/>
                    <a:pt x="16622" y="21629"/>
                  </a:cubicBezTo>
                  <a:cubicBezTo>
                    <a:pt x="16657" y="20677"/>
                    <a:pt x="16562" y="19712"/>
                    <a:pt x="16336" y="18784"/>
                  </a:cubicBezTo>
                  <a:cubicBezTo>
                    <a:pt x="16145" y="17974"/>
                    <a:pt x="15848" y="17176"/>
                    <a:pt x="15288" y="16557"/>
                  </a:cubicBezTo>
                  <a:cubicBezTo>
                    <a:pt x="15562" y="15331"/>
                    <a:pt x="15764" y="14093"/>
                    <a:pt x="15907" y="12842"/>
                  </a:cubicBezTo>
                  <a:cubicBezTo>
                    <a:pt x="16324" y="9116"/>
                    <a:pt x="16110" y="5342"/>
                    <a:pt x="15395" y="1663"/>
                  </a:cubicBezTo>
                  <a:cubicBezTo>
                    <a:pt x="15300" y="1210"/>
                    <a:pt x="15205" y="770"/>
                    <a:pt x="15098" y="317"/>
                  </a:cubicBezTo>
                  <a:cubicBezTo>
                    <a:pt x="15047" y="97"/>
                    <a:pt x="14883" y="1"/>
                    <a:pt x="147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2443590" y="3774972"/>
              <a:ext cx="97834" cy="90794"/>
            </a:xfrm>
            <a:custGeom>
              <a:avLst/>
              <a:gdLst/>
              <a:ahLst/>
              <a:cxnLst/>
              <a:rect l="l" t="t" r="r" b="b"/>
              <a:pathLst>
                <a:path w="5573" h="5172" extrusionOk="0">
                  <a:moveTo>
                    <a:pt x="2750" y="718"/>
                  </a:moveTo>
                  <a:cubicBezTo>
                    <a:pt x="3358" y="730"/>
                    <a:pt x="3905" y="1015"/>
                    <a:pt x="4239" y="1563"/>
                  </a:cubicBezTo>
                  <a:cubicBezTo>
                    <a:pt x="4608" y="2206"/>
                    <a:pt x="4536" y="3111"/>
                    <a:pt x="4036" y="3670"/>
                  </a:cubicBezTo>
                  <a:cubicBezTo>
                    <a:pt x="3673" y="4091"/>
                    <a:pt x="3118" y="4335"/>
                    <a:pt x="2569" y="4335"/>
                  </a:cubicBezTo>
                  <a:cubicBezTo>
                    <a:pt x="2434" y="4335"/>
                    <a:pt x="2299" y="4320"/>
                    <a:pt x="2167" y="4289"/>
                  </a:cubicBezTo>
                  <a:cubicBezTo>
                    <a:pt x="1798" y="4206"/>
                    <a:pt x="1465" y="4016"/>
                    <a:pt x="1250" y="3706"/>
                  </a:cubicBezTo>
                  <a:cubicBezTo>
                    <a:pt x="1000" y="3337"/>
                    <a:pt x="953" y="2861"/>
                    <a:pt x="1024" y="2420"/>
                  </a:cubicBezTo>
                  <a:cubicBezTo>
                    <a:pt x="1107" y="1944"/>
                    <a:pt x="1322" y="1480"/>
                    <a:pt x="1679" y="1146"/>
                  </a:cubicBezTo>
                  <a:cubicBezTo>
                    <a:pt x="1857" y="991"/>
                    <a:pt x="2072" y="872"/>
                    <a:pt x="2298" y="801"/>
                  </a:cubicBezTo>
                  <a:cubicBezTo>
                    <a:pt x="2441" y="753"/>
                    <a:pt x="2596" y="730"/>
                    <a:pt x="2750" y="718"/>
                  </a:cubicBezTo>
                  <a:close/>
                  <a:moveTo>
                    <a:pt x="2924" y="0"/>
                  </a:moveTo>
                  <a:cubicBezTo>
                    <a:pt x="2656" y="0"/>
                    <a:pt x="2391" y="50"/>
                    <a:pt x="2143" y="158"/>
                  </a:cubicBezTo>
                  <a:cubicBezTo>
                    <a:pt x="2119" y="170"/>
                    <a:pt x="2108" y="194"/>
                    <a:pt x="2084" y="218"/>
                  </a:cubicBezTo>
                  <a:cubicBezTo>
                    <a:pt x="1857" y="265"/>
                    <a:pt x="1643" y="360"/>
                    <a:pt x="1465" y="468"/>
                  </a:cubicBezTo>
                  <a:cubicBezTo>
                    <a:pt x="965" y="777"/>
                    <a:pt x="619" y="1277"/>
                    <a:pt x="417" y="1825"/>
                  </a:cubicBezTo>
                  <a:cubicBezTo>
                    <a:pt x="0" y="2980"/>
                    <a:pt x="333" y="4349"/>
                    <a:pt x="1488" y="4909"/>
                  </a:cubicBezTo>
                  <a:cubicBezTo>
                    <a:pt x="1854" y="5087"/>
                    <a:pt x="2247" y="5172"/>
                    <a:pt x="2637" y="5172"/>
                  </a:cubicBezTo>
                  <a:cubicBezTo>
                    <a:pt x="3289" y="5172"/>
                    <a:pt x="3935" y="4936"/>
                    <a:pt x="4441" y="4504"/>
                  </a:cubicBezTo>
                  <a:cubicBezTo>
                    <a:pt x="5310" y="3766"/>
                    <a:pt x="5572" y="2456"/>
                    <a:pt x="5132" y="1420"/>
                  </a:cubicBezTo>
                  <a:cubicBezTo>
                    <a:pt x="4772" y="582"/>
                    <a:pt x="3836" y="0"/>
                    <a:pt x="29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290" name="Google Shape;2290;p42"/>
          <p:cNvSpPr/>
          <p:nvPr/>
        </p:nvSpPr>
        <p:spPr>
          <a:xfrm>
            <a:off x="6557270" y="3147713"/>
            <a:ext cx="16175" cy="12569"/>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2292" name="Google Shape;2292;p42"/>
          <p:cNvGrpSpPr/>
          <p:nvPr/>
        </p:nvGrpSpPr>
        <p:grpSpPr>
          <a:xfrm>
            <a:off x="7065003" y="4295093"/>
            <a:ext cx="3241329" cy="572800"/>
            <a:chOff x="5298752" y="3221320"/>
            <a:chExt cx="2430997" cy="429600"/>
          </a:xfrm>
        </p:grpSpPr>
        <p:grpSp>
          <p:nvGrpSpPr>
            <p:cNvPr id="2293" name="Google Shape;2293;p42"/>
            <p:cNvGrpSpPr/>
            <p:nvPr/>
          </p:nvGrpSpPr>
          <p:grpSpPr>
            <a:xfrm>
              <a:off x="5298752" y="3255202"/>
              <a:ext cx="361808" cy="360669"/>
              <a:chOff x="5514877" y="2912977"/>
              <a:chExt cx="361808" cy="360669"/>
            </a:xfrm>
          </p:grpSpPr>
          <p:grpSp>
            <p:nvGrpSpPr>
              <p:cNvPr id="2294" name="Google Shape;2294;p42"/>
              <p:cNvGrpSpPr/>
              <p:nvPr/>
            </p:nvGrpSpPr>
            <p:grpSpPr>
              <a:xfrm>
                <a:off x="5514877" y="2912977"/>
                <a:ext cx="361808" cy="360669"/>
                <a:chOff x="5514877" y="2912977"/>
                <a:chExt cx="361808" cy="360669"/>
              </a:xfrm>
            </p:grpSpPr>
            <p:sp>
              <p:nvSpPr>
                <p:cNvPr id="2295" name="Google Shape;2295;p42"/>
                <p:cNvSpPr/>
                <p:nvPr/>
              </p:nvSpPr>
              <p:spPr>
                <a:xfrm>
                  <a:off x="5607457" y="3235990"/>
                  <a:ext cx="70044" cy="36392"/>
                </a:xfrm>
                <a:custGeom>
                  <a:avLst/>
                  <a:gdLst/>
                  <a:ahLst/>
                  <a:cxnLst/>
                  <a:rect l="l" t="t" r="r" b="b"/>
                  <a:pathLst>
                    <a:path w="3990" h="2073" extrusionOk="0">
                      <a:moveTo>
                        <a:pt x="676" y="0"/>
                      </a:moveTo>
                      <a:cubicBezTo>
                        <a:pt x="456" y="0"/>
                        <a:pt x="246" y="119"/>
                        <a:pt x="144" y="323"/>
                      </a:cubicBezTo>
                      <a:cubicBezTo>
                        <a:pt x="1" y="620"/>
                        <a:pt x="120" y="977"/>
                        <a:pt x="406" y="1120"/>
                      </a:cubicBezTo>
                      <a:cubicBezTo>
                        <a:pt x="1299" y="1573"/>
                        <a:pt x="2263" y="1882"/>
                        <a:pt x="3239" y="2061"/>
                      </a:cubicBezTo>
                      <a:cubicBezTo>
                        <a:pt x="3275" y="2061"/>
                        <a:pt x="3311" y="2073"/>
                        <a:pt x="3347" y="2073"/>
                      </a:cubicBezTo>
                      <a:cubicBezTo>
                        <a:pt x="3632" y="2073"/>
                        <a:pt x="3882" y="1870"/>
                        <a:pt x="3930" y="1573"/>
                      </a:cubicBezTo>
                      <a:cubicBezTo>
                        <a:pt x="3990" y="1251"/>
                        <a:pt x="3763" y="954"/>
                        <a:pt x="3442" y="894"/>
                      </a:cubicBezTo>
                      <a:cubicBezTo>
                        <a:pt x="2573" y="739"/>
                        <a:pt x="1727" y="465"/>
                        <a:pt x="942" y="61"/>
                      </a:cubicBezTo>
                      <a:cubicBezTo>
                        <a:pt x="856" y="20"/>
                        <a:pt x="765"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5514877" y="3073790"/>
                  <a:ext cx="26350" cy="69851"/>
                </a:xfrm>
                <a:custGeom>
                  <a:avLst/>
                  <a:gdLst/>
                  <a:ahLst/>
                  <a:cxnLst/>
                  <a:rect l="l" t="t" r="r" b="b"/>
                  <a:pathLst>
                    <a:path w="1501" h="3979" extrusionOk="0">
                      <a:moveTo>
                        <a:pt x="600" y="0"/>
                      </a:moveTo>
                      <a:cubicBezTo>
                        <a:pt x="286" y="0"/>
                        <a:pt x="35" y="242"/>
                        <a:pt x="12" y="550"/>
                      </a:cubicBezTo>
                      <a:cubicBezTo>
                        <a:pt x="0" y="752"/>
                        <a:pt x="0" y="942"/>
                        <a:pt x="0" y="1145"/>
                      </a:cubicBezTo>
                      <a:cubicBezTo>
                        <a:pt x="0" y="1954"/>
                        <a:pt x="96" y="2752"/>
                        <a:pt x="274" y="3526"/>
                      </a:cubicBezTo>
                      <a:cubicBezTo>
                        <a:pt x="334" y="3800"/>
                        <a:pt x="584" y="3979"/>
                        <a:pt x="846" y="3979"/>
                      </a:cubicBezTo>
                      <a:cubicBezTo>
                        <a:pt x="893" y="3979"/>
                        <a:pt x="941" y="3979"/>
                        <a:pt x="989" y="3967"/>
                      </a:cubicBezTo>
                      <a:cubicBezTo>
                        <a:pt x="1298" y="3895"/>
                        <a:pt x="1501" y="3574"/>
                        <a:pt x="1429" y="3252"/>
                      </a:cubicBezTo>
                      <a:cubicBezTo>
                        <a:pt x="1263" y="2574"/>
                        <a:pt x="1179" y="1859"/>
                        <a:pt x="1179" y="1145"/>
                      </a:cubicBezTo>
                      <a:cubicBezTo>
                        <a:pt x="1179" y="966"/>
                        <a:pt x="1179" y="788"/>
                        <a:pt x="1191" y="621"/>
                      </a:cubicBezTo>
                      <a:cubicBezTo>
                        <a:pt x="1215" y="300"/>
                        <a:pt x="965" y="14"/>
                        <a:pt x="643" y="2"/>
                      </a:cubicBezTo>
                      <a:cubicBezTo>
                        <a:pt x="629" y="1"/>
                        <a:pt x="614" y="0"/>
                        <a:pt x="60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5536187" y="3168934"/>
                  <a:ext cx="54157" cy="59353"/>
                </a:xfrm>
                <a:custGeom>
                  <a:avLst/>
                  <a:gdLst/>
                  <a:ahLst/>
                  <a:cxnLst/>
                  <a:rect l="l" t="t" r="r" b="b"/>
                  <a:pathLst>
                    <a:path w="3085" h="3381" extrusionOk="0">
                      <a:moveTo>
                        <a:pt x="682" y="1"/>
                      </a:moveTo>
                      <a:cubicBezTo>
                        <a:pt x="580" y="1"/>
                        <a:pt x="477" y="27"/>
                        <a:pt x="382" y="83"/>
                      </a:cubicBezTo>
                      <a:cubicBezTo>
                        <a:pt x="96" y="237"/>
                        <a:pt x="1" y="606"/>
                        <a:pt x="168" y="880"/>
                      </a:cubicBezTo>
                      <a:cubicBezTo>
                        <a:pt x="668" y="1749"/>
                        <a:pt x="1287" y="2535"/>
                        <a:pt x="2025" y="3226"/>
                      </a:cubicBezTo>
                      <a:cubicBezTo>
                        <a:pt x="2132" y="3333"/>
                        <a:pt x="2275" y="3381"/>
                        <a:pt x="2430" y="3381"/>
                      </a:cubicBezTo>
                      <a:cubicBezTo>
                        <a:pt x="2585" y="3381"/>
                        <a:pt x="2739" y="3321"/>
                        <a:pt x="2858" y="3202"/>
                      </a:cubicBezTo>
                      <a:cubicBezTo>
                        <a:pt x="3085" y="2964"/>
                        <a:pt x="3073" y="2595"/>
                        <a:pt x="2835" y="2369"/>
                      </a:cubicBezTo>
                      <a:cubicBezTo>
                        <a:pt x="2180" y="1761"/>
                        <a:pt x="1632" y="1059"/>
                        <a:pt x="1192" y="297"/>
                      </a:cubicBezTo>
                      <a:cubicBezTo>
                        <a:pt x="1080" y="106"/>
                        <a:pt x="885" y="1"/>
                        <a:pt x="6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5836326" y="3006786"/>
                  <a:ext cx="38674" cy="67675"/>
                </a:xfrm>
                <a:custGeom>
                  <a:avLst/>
                  <a:gdLst/>
                  <a:ahLst/>
                  <a:cxnLst/>
                  <a:rect l="l" t="t" r="r" b="b"/>
                  <a:pathLst>
                    <a:path w="2203" h="3855" extrusionOk="0">
                      <a:moveTo>
                        <a:pt x="678" y="0"/>
                      </a:moveTo>
                      <a:cubicBezTo>
                        <a:pt x="587" y="0"/>
                        <a:pt x="494" y="22"/>
                        <a:pt x="405" y="68"/>
                      </a:cubicBezTo>
                      <a:cubicBezTo>
                        <a:pt x="119" y="211"/>
                        <a:pt x="0" y="568"/>
                        <a:pt x="143" y="854"/>
                      </a:cubicBezTo>
                      <a:cubicBezTo>
                        <a:pt x="548" y="1652"/>
                        <a:pt x="822" y="2497"/>
                        <a:pt x="977" y="3366"/>
                      </a:cubicBezTo>
                      <a:cubicBezTo>
                        <a:pt x="1024" y="3652"/>
                        <a:pt x="1274" y="3855"/>
                        <a:pt x="1560" y="3855"/>
                      </a:cubicBezTo>
                      <a:cubicBezTo>
                        <a:pt x="1596" y="3855"/>
                        <a:pt x="1631" y="3855"/>
                        <a:pt x="1667" y="3843"/>
                      </a:cubicBezTo>
                      <a:cubicBezTo>
                        <a:pt x="1989" y="3795"/>
                        <a:pt x="2203" y="3485"/>
                        <a:pt x="2143" y="3164"/>
                      </a:cubicBezTo>
                      <a:cubicBezTo>
                        <a:pt x="1965" y="2176"/>
                        <a:pt x="1655" y="1223"/>
                        <a:pt x="1203" y="330"/>
                      </a:cubicBezTo>
                      <a:cubicBezTo>
                        <a:pt x="1094"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5523654" y="2981771"/>
                  <a:ext cx="47047" cy="64269"/>
                </a:xfrm>
                <a:custGeom>
                  <a:avLst/>
                  <a:gdLst/>
                  <a:ahLst/>
                  <a:cxnLst/>
                  <a:rect l="l" t="t" r="r" b="b"/>
                  <a:pathLst>
                    <a:path w="2680" h="3661" extrusionOk="0">
                      <a:moveTo>
                        <a:pt x="2014" y="1"/>
                      </a:moveTo>
                      <a:cubicBezTo>
                        <a:pt x="1832" y="1"/>
                        <a:pt x="1651" y="85"/>
                        <a:pt x="1536" y="243"/>
                      </a:cubicBezTo>
                      <a:cubicBezTo>
                        <a:pt x="929" y="1041"/>
                        <a:pt x="453" y="1922"/>
                        <a:pt x="120" y="2863"/>
                      </a:cubicBezTo>
                      <a:cubicBezTo>
                        <a:pt x="1" y="3172"/>
                        <a:pt x="155" y="3517"/>
                        <a:pt x="465" y="3625"/>
                      </a:cubicBezTo>
                      <a:cubicBezTo>
                        <a:pt x="536" y="3648"/>
                        <a:pt x="608" y="3660"/>
                        <a:pt x="667" y="3660"/>
                      </a:cubicBezTo>
                      <a:cubicBezTo>
                        <a:pt x="905" y="3660"/>
                        <a:pt x="1132" y="3517"/>
                        <a:pt x="1227" y="3267"/>
                      </a:cubicBezTo>
                      <a:cubicBezTo>
                        <a:pt x="1525" y="2434"/>
                        <a:pt x="1953" y="1660"/>
                        <a:pt x="2477" y="946"/>
                      </a:cubicBezTo>
                      <a:cubicBezTo>
                        <a:pt x="2679" y="684"/>
                        <a:pt x="2620" y="315"/>
                        <a:pt x="2358" y="112"/>
                      </a:cubicBezTo>
                      <a:cubicBezTo>
                        <a:pt x="2254" y="37"/>
                        <a:pt x="2134" y="1"/>
                        <a:pt x="201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5581968" y="2923246"/>
                  <a:ext cx="67113" cy="44203"/>
                </a:xfrm>
                <a:custGeom>
                  <a:avLst/>
                  <a:gdLst/>
                  <a:ahLst/>
                  <a:cxnLst/>
                  <a:rect l="l" t="t" r="r" b="b"/>
                  <a:pathLst>
                    <a:path w="3823" h="2518" extrusionOk="0">
                      <a:moveTo>
                        <a:pt x="3161" y="1"/>
                      </a:moveTo>
                      <a:cubicBezTo>
                        <a:pt x="3092" y="1"/>
                        <a:pt x="3021" y="14"/>
                        <a:pt x="2953" y="41"/>
                      </a:cubicBezTo>
                      <a:cubicBezTo>
                        <a:pt x="2013" y="374"/>
                        <a:pt x="1120" y="863"/>
                        <a:pt x="322" y="1458"/>
                      </a:cubicBezTo>
                      <a:cubicBezTo>
                        <a:pt x="60" y="1648"/>
                        <a:pt x="0" y="2029"/>
                        <a:pt x="203" y="2279"/>
                      </a:cubicBezTo>
                      <a:cubicBezTo>
                        <a:pt x="322" y="2446"/>
                        <a:pt x="500" y="2518"/>
                        <a:pt x="679" y="2518"/>
                      </a:cubicBezTo>
                      <a:cubicBezTo>
                        <a:pt x="798" y="2518"/>
                        <a:pt x="917" y="2482"/>
                        <a:pt x="1024" y="2410"/>
                      </a:cubicBezTo>
                      <a:cubicBezTo>
                        <a:pt x="1739" y="1875"/>
                        <a:pt x="2524" y="1446"/>
                        <a:pt x="3358" y="1148"/>
                      </a:cubicBezTo>
                      <a:cubicBezTo>
                        <a:pt x="3656" y="1029"/>
                        <a:pt x="3822" y="696"/>
                        <a:pt x="3703" y="386"/>
                      </a:cubicBezTo>
                      <a:cubicBezTo>
                        <a:pt x="3621" y="148"/>
                        <a:pt x="3396" y="1"/>
                        <a:pt x="31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5674970" y="2912977"/>
                  <a:ext cx="71291" cy="25209"/>
                </a:xfrm>
                <a:custGeom>
                  <a:avLst/>
                  <a:gdLst/>
                  <a:ahLst/>
                  <a:cxnLst/>
                  <a:rect l="l" t="t" r="r" b="b"/>
                  <a:pathLst>
                    <a:path w="4061" h="1436" extrusionOk="0">
                      <a:moveTo>
                        <a:pt x="1203" y="0"/>
                      </a:moveTo>
                      <a:cubicBezTo>
                        <a:pt x="993" y="0"/>
                        <a:pt x="783" y="6"/>
                        <a:pt x="572" y="19"/>
                      </a:cubicBezTo>
                      <a:cubicBezTo>
                        <a:pt x="251" y="31"/>
                        <a:pt x="1" y="317"/>
                        <a:pt x="24" y="638"/>
                      </a:cubicBezTo>
                      <a:cubicBezTo>
                        <a:pt x="36" y="963"/>
                        <a:pt x="309" y="1198"/>
                        <a:pt x="621" y="1198"/>
                      </a:cubicBezTo>
                      <a:cubicBezTo>
                        <a:pt x="628" y="1198"/>
                        <a:pt x="636" y="1198"/>
                        <a:pt x="644" y="1198"/>
                      </a:cubicBezTo>
                      <a:cubicBezTo>
                        <a:pt x="820" y="1188"/>
                        <a:pt x="997" y="1183"/>
                        <a:pt x="1174" y="1183"/>
                      </a:cubicBezTo>
                      <a:cubicBezTo>
                        <a:pt x="1889" y="1183"/>
                        <a:pt x="2599" y="1261"/>
                        <a:pt x="3287" y="1424"/>
                      </a:cubicBezTo>
                      <a:cubicBezTo>
                        <a:pt x="3322" y="1436"/>
                        <a:pt x="3370" y="1436"/>
                        <a:pt x="3418" y="1436"/>
                      </a:cubicBezTo>
                      <a:cubicBezTo>
                        <a:pt x="3680" y="1436"/>
                        <a:pt x="3930" y="1257"/>
                        <a:pt x="3989" y="983"/>
                      </a:cubicBezTo>
                      <a:cubicBezTo>
                        <a:pt x="4061" y="662"/>
                        <a:pt x="3870" y="352"/>
                        <a:pt x="3549" y="269"/>
                      </a:cubicBezTo>
                      <a:cubicBezTo>
                        <a:pt x="2785" y="90"/>
                        <a:pt x="1999" y="0"/>
                        <a:pt x="12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5847613" y="3083427"/>
                  <a:ext cx="29071" cy="69834"/>
                </a:xfrm>
                <a:custGeom>
                  <a:avLst/>
                  <a:gdLst/>
                  <a:ahLst/>
                  <a:cxnLst/>
                  <a:rect l="l" t="t" r="r" b="b"/>
                  <a:pathLst>
                    <a:path w="1656" h="3978" extrusionOk="0">
                      <a:moveTo>
                        <a:pt x="1060" y="1"/>
                      </a:moveTo>
                      <a:cubicBezTo>
                        <a:pt x="738" y="1"/>
                        <a:pt x="476" y="274"/>
                        <a:pt x="476" y="596"/>
                      </a:cubicBezTo>
                      <a:cubicBezTo>
                        <a:pt x="476" y="1489"/>
                        <a:pt x="345" y="2370"/>
                        <a:pt x="95" y="3215"/>
                      </a:cubicBezTo>
                      <a:cubicBezTo>
                        <a:pt x="0" y="3525"/>
                        <a:pt x="179" y="3858"/>
                        <a:pt x="488" y="3953"/>
                      </a:cubicBezTo>
                      <a:cubicBezTo>
                        <a:pt x="548" y="3965"/>
                        <a:pt x="607" y="3977"/>
                        <a:pt x="655" y="3977"/>
                      </a:cubicBezTo>
                      <a:cubicBezTo>
                        <a:pt x="917" y="3977"/>
                        <a:pt x="1143" y="3811"/>
                        <a:pt x="1227" y="3549"/>
                      </a:cubicBezTo>
                      <a:cubicBezTo>
                        <a:pt x="1512" y="2596"/>
                        <a:pt x="1655" y="1608"/>
                        <a:pt x="1655" y="596"/>
                      </a:cubicBezTo>
                      <a:cubicBezTo>
                        <a:pt x="1655" y="274"/>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5793687" y="3177219"/>
                  <a:ext cx="56457" cy="57756"/>
                </a:xfrm>
                <a:custGeom>
                  <a:avLst/>
                  <a:gdLst/>
                  <a:ahLst/>
                  <a:cxnLst/>
                  <a:rect l="l" t="t" r="r" b="b"/>
                  <a:pathLst>
                    <a:path w="3216" h="3290" extrusionOk="0">
                      <a:moveTo>
                        <a:pt x="2541" y="1"/>
                      </a:moveTo>
                      <a:cubicBezTo>
                        <a:pt x="2349" y="1"/>
                        <a:pt x="2161" y="93"/>
                        <a:pt x="2048" y="265"/>
                      </a:cubicBezTo>
                      <a:cubicBezTo>
                        <a:pt x="1560" y="1004"/>
                        <a:pt x="965" y="1670"/>
                        <a:pt x="286" y="2242"/>
                      </a:cubicBezTo>
                      <a:cubicBezTo>
                        <a:pt x="36" y="2456"/>
                        <a:pt x="0" y="2825"/>
                        <a:pt x="215" y="3075"/>
                      </a:cubicBezTo>
                      <a:cubicBezTo>
                        <a:pt x="334" y="3218"/>
                        <a:pt x="500" y="3290"/>
                        <a:pt x="667" y="3290"/>
                      </a:cubicBezTo>
                      <a:cubicBezTo>
                        <a:pt x="798" y="3290"/>
                        <a:pt x="941" y="3242"/>
                        <a:pt x="1048" y="3147"/>
                      </a:cubicBezTo>
                      <a:cubicBezTo>
                        <a:pt x="1810" y="2504"/>
                        <a:pt x="2489" y="1754"/>
                        <a:pt x="3036" y="920"/>
                      </a:cubicBezTo>
                      <a:cubicBezTo>
                        <a:pt x="3215" y="646"/>
                        <a:pt x="3144" y="277"/>
                        <a:pt x="2870" y="99"/>
                      </a:cubicBezTo>
                      <a:cubicBezTo>
                        <a:pt x="2768" y="33"/>
                        <a:pt x="2654" y="1"/>
                        <a:pt x="25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5769024" y="2935692"/>
                  <a:ext cx="62092" cy="51401"/>
                </a:xfrm>
                <a:custGeom>
                  <a:avLst/>
                  <a:gdLst/>
                  <a:ahLst/>
                  <a:cxnLst/>
                  <a:rect l="l" t="t" r="r" b="b"/>
                  <a:pathLst>
                    <a:path w="3537" h="2928" extrusionOk="0">
                      <a:moveTo>
                        <a:pt x="677" y="0"/>
                      </a:moveTo>
                      <a:cubicBezTo>
                        <a:pt x="474" y="0"/>
                        <a:pt x="278" y="106"/>
                        <a:pt x="167" y="297"/>
                      </a:cubicBezTo>
                      <a:cubicBezTo>
                        <a:pt x="0" y="582"/>
                        <a:pt x="96" y="939"/>
                        <a:pt x="381" y="1106"/>
                      </a:cubicBezTo>
                      <a:cubicBezTo>
                        <a:pt x="1143" y="1547"/>
                        <a:pt x="1846" y="2094"/>
                        <a:pt x="2453" y="2749"/>
                      </a:cubicBezTo>
                      <a:cubicBezTo>
                        <a:pt x="2572" y="2868"/>
                        <a:pt x="2727" y="2928"/>
                        <a:pt x="2882" y="2928"/>
                      </a:cubicBezTo>
                      <a:cubicBezTo>
                        <a:pt x="3037" y="2928"/>
                        <a:pt x="3179" y="2880"/>
                        <a:pt x="3298" y="2761"/>
                      </a:cubicBezTo>
                      <a:cubicBezTo>
                        <a:pt x="3525" y="2547"/>
                        <a:pt x="3537" y="2166"/>
                        <a:pt x="3310" y="1928"/>
                      </a:cubicBezTo>
                      <a:cubicBezTo>
                        <a:pt x="2632" y="1201"/>
                        <a:pt x="1834" y="582"/>
                        <a:pt x="977" y="82"/>
                      </a:cubicBezTo>
                      <a:cubicBezTo>
                        <a:pt x="882" y="27"/>
                        <a:pt x="778" y="0"/>
                        <a:pt x="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5704653" y="3240168"/>
                  <a:ext cx="70448" cy="33477"/>
                </a:xfrm>
                <a:custGeom>
                  <a:avLst/>
                  <a:gdLst/>
                  <a:ahLst/>
                  <a:cxnLst/>
                  <a:rect l="l" t="t" r="r" b="b"/>
                  <a:pathLst>
                    <a:path w="4013" h="1907" extrusionOk="0">
                      <a:moveTo>
                        <a:pt x="3340" y="0"/>
                      </a:moveTo>
                      <a:cubicBezTo>
                        <a:pt x="3262" y="0"/>
                        <a:pt x="3183" y="16"/>
                        <a:pt x="3108" y="49"/>
                      </a:cubicBezTo>
                      <a:cubicBezTo>
                        <a:pt x="2298" y="394"/>
                        <a:pt x="1441" y="632"/>
                        <a:pt x="560" y="728"/>
                      </a:cubicBezTo>
                      <a:cubicBezTo>
                        <a:pt x="227" y="775"/>
                        <a:pt x="0" y="1061"/>
                        <a:pt x="36" y="1382"/>
                      </a:cubicBezTo>
                      <a:cubicBezTo>
                        <a:pt x="72" y="1692"/>
                        <a:pt x="322" y="1906"/>
                        <a:pt x="619" y="1906"/>
                      </a:cubicBezTo>
                      <a:lnTo>
                        <a:pt x="691" y="1906"/>
                      </a:lnTo>
                      <a:cubicBezTo>
                        <a:pt x="1691" y="1787"/>
                        <a:pt x="2655" y="1525"/>
                        <a:pt x="3584" y="1132"/>
                      </a:cubicBezTo>
                      <a:cubicBezTo>
                        <a:pt x="3882" y="1001"/>
                        <a:pt x="4013" y="656"/>
                        <a:pt x="3882" y="358"/>
                      </a:cubicBezTo>
                      <a:cubicBezTo>
                        <a:pt x="3793" y="136"/>
                        <a:pt x="3571" y="0"/>
                        <a:pt x="33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06" name="Google Shape;2306;p42"/>
              <p:cNvSpPr/>
              <p:nvPr/>
            </p:nvSpPr>
            <p:spPr>
              <a:xfrm>
                <a:off x="5584900" y="2983106"/>
                <a:ext cx="221772" cy="221579"/>
              </a:xfrm>
              <a:custGeom>
                <a:avLst/>
                <a:gdLst/>
                <a:ahLst/>
                <a:cxnLst/>
                <a:rect l="l" t="t" r="r" b="b"/>
                <a:pathLst>
                  <a:path w="12633" h="12622" extrusionOk="0">
                    <a:moveTo>
                      <a:pt x="6310" y="1"/>
                    </a:moveTo>
                    <a:cubicBezTo>
                      <a:pt x="2834" y="1"/>
                      <a:pt x="0" y="2822"/>
                      <a:pt x="0" y="6311"/>
                    </a:cubicBezTo>
                    <a:cubicBezTo>
                      <a:pt x="0" y="9799"/>
                      <a:pt x="2834" y="12621"/>
                      <a:pt x="6310" y="12621"/>
                    </a:cubicBezTo>
                    <a:cubicBezTo>
                      <a:pt x="9799" y="12621"/>
                      <a:pt x="12633" y="9799"/>
                      <a:pt x="12633" y="6311"/>
                    </a:cubicBezTo>
                    <a:cubicBezTo>
                      <a:pt x="12633" y="2822"/>
                      <a:pt x="9799" y="1"/>
                      <a:pt x="631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307" name="Google Shape;2307;p42"/>
            <p:cNvSpPr txBox="1"/>
            <p:nvPr/>
          </p:nvSpPr>
          <p:spPr>
            <a:xfrm>
              <a:off x="5788870" y="3221320"/>
              <a:ext cx="194087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DR &amp; Cost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08" name="Google Shape;2308;p42"/>
          <p:cNvGrpSpPr/>
          <p:nvPr/>
        </p:nvGrpSpPr>
        <p:grpSpPr>
          <a:xfrm>
            <a:off x="1315643" y="5287265"/>
            <a:ext cx="2577002" cy="572800"/>
            <a:chOff x="986731" y="3965449"/>
            <a:chExt cx="1932751" cy="429600"/>
          </a:xfrm>
        </p:grpSpPr>
        <p:grpSp>
          <p:nvGrpSpPr>
            <p:cNvPr id="2309" name="Google Shape;2309;p42"/>
            <p:cNvGrpSpPr/>
            <p:nvPr/>
          </p:nvGrpSpPr>
          <p:grpSpPr>
            <a:xfrm>
              <a:off x="2557674" y="4011065"/>
              <a:ext cx="361808" cy="360774"/>
              <a:chOff x="2773799" y="3668840"/>
              <a:chExt cx="361808" cy="360774"/>
            </a:xfrm>
          </p:grpSpPr>
          <p:grpSp>
            <p:nvGrpSpPr>
              <p:cNvPr id="2310" name="Google Shape;2310;p42"/>
              <p:cNvGrpSpPr/>
              <p:nvPr/>
            </p:nvGrpSpPr>
            <p:grpSpPr>
              <a:xfrm>
                <a:off x="2773799" y="3668840"/>
                <a:ext cx="361808" cy="360774"/>
                <a:chOff x="2773799" y="3668840"/>
                <a:chExt cx="361808" cy="360774"/>
              </a:xfrm>
            </p:grpSpPr>
            <p:sp>
              <p:nvSpPr>
                <p:cNvPr id="2311" name="Google Shape;2311;p42"/>
                <p:cNvSpPr/>
                <p:nvPr/>
              </p:nvSpPr>
              <p:spPr>
                <a:xfrm>
                  <a:off x="2840890" y="3679250"/>
                  <a:ext cx="67113" cy="44168"/>
                </a:xfrm>
                <a:custGeom>
                  <a:avLst/>
                  <a:gdLst/>
                  <a:ahLst/>
                  <a:cxnLst/>
                  <a:rect l="l" t="t" r="r" b="b"/>
                  <a:pathLst>
                    <a:path w="3823" h="2516" extrusionOk="0">
                      <a:moveTo>
                        <a:pt x="3155" y="0"/>
                      </a:moveTo>
                      <a:cubicBezTo>
                        <a:pt x="3088" y="0"/>
                        <a:pt x="3020" y="13"/>
                        <a:pt x="2954" y="39"/>
                      </a:cubicBezTo>
                      <a:cubicBezTo>
                        <a:pt x="2013" y="372"/>
                        <a:pt x="1120" y="860"/>
                        <a:pt x="322" y="1456"/>
                      </a:cubicBezTo>
                      <a:cubicBezTo>
                        <a:pt x="60" y="1646"/>
                        <a:pt x="1" y="2027"/>
                        <a:pt x="203" y="2289"/>
                      </a:cubicBezTo>
                      <a:cubicBezTo>
                        <a:pt x="322" y="2444"/>
                        <a:pt x="501" y="2515"/>
                        <a:pt x="680" y="2515"/>
                      </a:cubicBezTo>
                      <a:cubicBezTo>
                        <a:pt x="799" y="2515"/>
                        <a:pt x="918" y="2480"/>
                        <a:pt x="1025" y="2408"/>
                      </a:cubicBezTo>
                      <a:cubicBezTo>
                        <a:pt x="1739" y="1872"/>
                        <a:pt x="2525" y="1444"/>
                        <a:pt x="3358" y="1146"/>
                      </a:cubicBezTo>
                      <a:cubicBezTo>
                        <a:pt x="3656" y="1027"/>
                        <a:pt x="3823" y="694"/>
                        <a:pt x="3704" y="384"/>
                      </a:cubicBezTo>
                      <a:cubicBezTo>
                        <a:pt x="3620" y="153"/>
                        <a:pt x="3393" y="0"/>
                        <a:pt x="31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2773799" y="3829759"/>
                  <a:ext cx="26368" cy="69851"/>
                </a:xfrm>
                <a:custGeom>
                  <a:avLst/>
                  <a:gdLst/>
                  <a:ahLst/>
                  <a:cxnLst/>
                  <a:rect l="l" t="t" r="r" b="b"/>
                  <a:pathLst>
                    <a:path w="1502" h="3979" extrusionOk="0">
                      <a:moveTo>
                        <a:pt x="590" y="0"/>
                      </a:moveTo>
                      <a:cubicBezTo>
                        <a:pt x="287" y="0"/>
                        <a:pt x="36" y="242"/>
                        <a:pt x="13" y="549"/>
                      </a:cubicBezTo>
                      <a:cubicBezTo>
                        <a:pt x="1" y="752"/>
                        <a:pt x="1" y="954"/>
                        <a:pt x="1" y="1145"/>
                      </a:cubicBezTo>
                      <a:cubicBezTo>
                        <a:pt x="1" y="1954"/>
                        <a:pt x="96" y="2752"/>
                        <a:pt x="275" y="3526"/>
                      </a:cubicBezTo>
                      <a:cubicBezTo>
                        <a:pt x="334" y="3800"/>
                        <a:pt x="584" y="3978"/>
                        <a:pt x="846" y="3978"/>
                      </a:cubicBezTo>
                      <a:cubicBezTo>
                        <a:pt x="894" y="3978"/>
                        <a:pt x="942" y="3978"/>
                        <a:pt x="989" y="3966"/>
                      </a:cubicBezTo>
                      <a:cubicBezTo>
                        <a:pt x="1299" y="3895"/>
                        <a:pt x="1501" y="3574"/>
                        <a:pt x="1430" y="3252"/>
                      </a:cubicBezTo>
                      <a:cubicBezTo>
                        <a:pt x="1263" y="2573"/>
                        <a:pt x="1180" y="1859"/>
                        <a:pt x="1180" y="1145"/>
                      </a:cubicBezTo>
                      <a:cubicBezTo>
                        <a:pt x="1180" y="966"/>
                        <a:pt x="1180" y="799"/>
                        <a:pt x="1192" y="621"/>
                      </a:cubicBezTo>
                      <a:cubicBezTo>
                        <a:pt x="1215" y="299"/>
                        <a:pt x="965" y="14"/>
                        <a:pt x="632" y="2"/>
                      </a:cubicBezTo>
                      <a:cubicBezTo>
                        <a:pt x="618" y="1"/>
                        <a:pt x="604" y="0"/>
                        <a:pt x="59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2795127" y="3924902"/>
                  <a:ext cx="54157" cy="59564"/>
                </a:xfrm>
                <a:custGeom>
                  <a:avLst/>
                  <a:gdLst/>
                  <a:ahLst/>
                  <a:cxnLst/>
                  <a:rect l="l" t="t" r="r" b="b"/>
                  <a:pathLst>
                    <a:path w="3085" h="3393" extrusionOk="0">
                      <a:moveTo>
                        <a:pt x="681" y="0"/>
                      </a:moveTo>
                      <a:cubicBezTo>
                        <a:pt x="580" y="0"/>
                        <a:pt x="477" y="27"/>
                        <a:pt x="381" y="82"/>
                      </a:cubicBezTo>
                      <a:cubicBezTo>
                        <a:pt x="96" y="237"/>
                        <a:pt x="0" y="606"/>
                        <a:pt x="167" y="880"/>
                      </a:cubicBezTo>
                      <a:cubicBezTo>
                        <a:pt x="667" y="1749"/>
                        <a:pt x="1286" y="2535"/>
                        <a:pt x="2024" y="3226"/>
                      </a:cubicBezTo>
                      <a:cubicBezTo>
                        <a:pt x="2132" y="3333"/>
                        <a:pt x="2275" y="3392"/>
                        <a:pt x="2429" y="3392"/>
                      </a:cubicBezTo>
                      <a:cubicBezTo>
                        <a:pt x="2584" y="3392"/>
                        <a:pt x="2739" y="3321"/>
                        <a:pt x="2858" y="3202"/>
                      </a:cubicBezTo>
                      <a:cubicBezTo>
                        <a:pt x="3084" y="2964"/>
                        <a:pt x="3072" y="2595"/>
                        <a:pt x="2834" y="2368"/>
                      </a:cubicBezTo>
                      <a:cubicBezTo>
                        <a:pt x="2179" y="1761"/>
                        <a:pt x="1632" y="1059"/>
                        <a:pt x="1191" y="297"/>
                      </a:cubicBezTo>
                      <a:cubicBezTo>
                        <a:pt x="1080" y="106"/>
                        <a:pt x="884" y="0"/>
                        <a:pt x="6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3095248" y="3762755"/>
                  <a:ext cx="38691" cy="67675"/>
                </a:xfrm>
                <a:custGeom>
                  <a:avLst/>
                  <a:gdLst/>
                  <a:ahLst/>
                  <a:cxnLst/>
                  <a:rect l="l" t="t" r="r" b="b"/>
                  <a:pathLst>
                    <a:path w="2204" h="3855" extrusionOk="0">
                      <a:moveTo>
                        <a:pt x="678" y="0"/>
                      </a:moveTo>
                      <a:cubicBezTo>
                        <a:pt x="587" y="0"/>
                        <a:pt x="494" y="22"/>
                        <a:pt x="406" y="68"/>
                      </a:cubicBezTo>
                      <a:cubicBezTo>
                        <a:pt x="120" y="211"/>
                        <a:pt x="1" y="568"/>
                        <a:pt x="144" y="854"/>
                      </a:cubicBezTo>
                      <a:cubicBezTo>
                        <a:pt x="548" y="1652"/>
                        <a:pt x="822" y="2497"/>
                        <a:pt x="977" y="3366"/>
                      </a:cubicBezTo>
                      <a:cubicBezTo>
                        <a:pt x="1025" y="3652"/>
                        <a:pt x="1275" y="3854"/>
                        <a:pt x="1561" y="3854"/>
                      </a:cubicBezTo>
                      <a:cubicBezTo>
                        <a:pt x="1596" y="3854"/>
                        <a:pt x="1632" y="3854"/>
                        <a:pt x="1668" y="3842"/>
                      </a:cubicBezTo>
                      <a:cubicBezTo>
                        <a:pt x="1989" y="3795"/>
                        <a:pt x="2203" y="3485"/>
                        <a:pt x="2144" y="3164"/>
                      </a:cubicBezTo>
                      <a:cubicBezTo>
                        <a:pt x="1965" y="2176"/>
                        <a:pt x="1656" y="1223"/>
                        <a:pt x="1203" y="330"/>
                      </a:cubicBezTo>
                      <a:cubicBezTo>
                        <a:pt x="1095"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2782593" y="3737740"/>
                  <a:ext cx="47030" cy="64269"/>
                </a:xfrm>
                <a:custGeom>
                  <a:avLst/>
                  <a:gdLst/>
                  <a:ahLst/>
                  <a:cxnLst/>
                  <a:rect l="l" t="t" r="r" b="b"/>
                  <a:pathLst>
                    <a:path w="2679" h="3661" extrusionOk="0">
                      <a:moveTo>
                        <a:pt x="2014" y="0"/>
                      </a:moveTo>
                      <a:cubicBezTo>
                        <a:pt x="1831" y="0"/>
                        <a:pt x="1651" y="85"/>
                        <a:pt x="1536" y="243"/>
                      </a:cubicBezTo>
                      <a:cubicBezTo>
                        <a:pt x="929" y="1041"/>
                        <a:pt x="452" y="1934"/>
                        <a:pt x="119" y="2862"/>
                      </a:cubicBezTo>
                      <a:cubicBezTo>
                        <a:pt x="0" y="3172"/>
                        <a:pt x="155" y="3517"/>
                        <a:pt x="464" y="3624"/>
                      </a:cubicBezTo>
                      <a:cubicBezTo>
                        <a:pt x="536" y="3648"/>
                        <a:pt x="607" y="3660"/>
                        <a:pt x="667" y="3660"/>
                      </a:cubicBezTo>
                      <a:cubicBezTo>
                        <a:pt x="905" y="3660"/>
                        <a:pt x="1131" y="3517"/>
                        <a:pt x="1226" y="3267"/>
                      </a:cubicBezTo>
                      <a:cubicBezTo>
                        <a:pt x="1524" y="2446"/>
                        <a:pt x="1953" y="1660"/>
                        <a:pt x="2477" y="946"/>
                      </a:cubicBezTo>
                      <a:cubicBezTo>
                        <a:pt x="2679" y="684"/>
                        <a:pt x="2619" y="315"/>
                        <a:pt x="2357" y="112"/>
                      </a:cubicBezTo>
                      <a:cubicBezTo>
                        <a:pt x="2254" y="37"/>
                        <a:pt x="2133"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3106535" y="3839396"/>
                  <a:ext cx="29071" cy="69834"/>
                </a:xfrm>
                <a:custGeom>
                  <a:avLst/>
                  <a:gdLst/>
                  <a:ahLst/>
                  <a:cxnLst/>
                  <a:rect l="l" t="t" r="r" b="b"/>
                  <a:pathLst>
                    <a:path w="1656" h="3978" extrusionOk="0">
                      <a:moveTo>
                        <a:pt x="1060" y="0"/>
                      </a:moveTo>
                      <a:cubicBezTo>
                        <a:pt x="739" y="0"/>
                        <a:pt x="477" y="274"/>
                        <a:pt x="477" y="596"/>
                      </a:cubicBezTo>
                      <a:cubicBezTo>
                        <a:pt x="477" y="1489"/>
                        <a:pt x="346" y="2370"/>
                        <a:pt x="96" y="3215"/>
                      </a:cubicBezTo>
                      <a:cubicBezTo>
                        <a:pt x="1" y="3525"/>
                        <a:pt x="179" y="3858"/>
                        <a:pt x="489" y="3953"/>
                      </a:cubicBezTo>
                      <a:cubicBezTo>
                        <a:pt x="548" y="3965"/>
                        <a:pt x="608" y="3977"/>
                        <a:pt x="656" y="3977"/>
                      </a:cubicBezTo>
                      <a:cubicBezTo>
                        <a:pt x="918" y="3977"/>
                        <a:pt x="1144" y="3810"/>
                        <a:pt x="1227" y="3548"/>
                      </a:cubicBezTo>
                      <a:cubicBezTo>
                        <a:pt x="1513" y="2596"/>
                        <a:pt x="1656" y="1608"/>
                        <a:pt x="1656" y="596"/>
                      </a:cubicBezTo>
                      <a:cubicBezTo>
                        <a:pt x="1656" y="274"/>
                        <a:pt x="1394" y="0"/>
                        <a:pt x="106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3027946" y="3691643"/>
                  <a:ext cx="62110" cy="51419"/>
                </a:xfrm>
                <a:custGeom>
                  <a:avLst/>
                  <a:gdLst/>
                  <a:ahLst/>
                  <a:cxnLst/>
                  <a:rect l="l" t="t" r="r" b="b"/>
                  <a:pathLst>
                    <a:path w="3538" h="2929" extrusionOk="0">
                      <a:moveTo>
                        <a:pt x="677" y="1"/>
                      </a:moveTo>
                      <a:cubicBezTo>
                        <a:pt x="475" y="1"/>
                        <a:pt x="279" y="107"/>
                        <a:pt x="168" y="297"/>
                      </a:cubicBezTo>
                      <a:cubicBezTo>
                        <a:pt x="1" y="583"/>
                        <a:pt x="96" y="940"/>
                        <a:pt x="382" y="1107"/>
                      </a:cubicBezTo>
                      <a:cubicBezTo>
                        <a:pt x="1144" y="1547"/>
                        <a:pt x="1846" y="2095"/>
                        <a:pt x="2454" y="2750"/>
                      </a:cubicBezTo>
                      <a:cubicBezTo>
                        <a:pt x="2573" y="2869"/>
                        <a:pt x="2728" y="2929"/>
                        <a:pt x="2882" y="2929"/>
                      </a:cubicBezTo>
                      <a:cubicBezTo>
                        <a:pt x="3037" y="2929"/>
                        <a:pt x="3180" y="2881"/>
                        <a:pt x="3299" y="2774"/>
                      </a:cubicBezTo>
                      <a:cubicBezTo>
                        <a:pt x="3525" y="2548"/>
                        <a:pt x="3537" y="2167"/>
                        <a:pt x="3311" y="1928"/>
                      </a:cubicBezTo>
                      <a:cubicBezTo>
                        <a:pt x="2632" y="1202"/>
                        <a:pt x="1835" y="583"/>
                        <a:pt x="977" y="83"/>
                      </a:cubicBezTo>
                      <a:cubicBezTo>
                        <a:pt x="882" y="27"/>
                        <a:pt x="779" y="1"/>
                        <a:pt x="6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2866396" y="3991941"/>
                  <a:ext cx="70044" cy="36409"/>
                </a:xfrm>
                <a:custGeom>
                  <a:avLst/>
                  <a:gdLst/>
                  <a:ahLst/>
                  <a:cxnLst/>
                  <a:rect l="l" t="t" r="r" b="b"/>
                  <a:pathLst>
                    <a:path w="3990" h="2074" extrusionOk="0">
                      <a:moveTo>
                        <a:pt x="676" y="1"/>
                      </a:moveTo>
                      <a:cubicBezTo>
                        <a:pt x="456" y="1"/>
                        <a:pt x="245" y="120"/>
                        <a:pt x="143" y="323"/>
                      </a:cubicBezTo>
                      <a:cubicBezTo>
                        <a:pt x="0" y="621"/>
                        <a:pt x="120" y="978"/>
                        <a:pt x="405" y="1121"/>
                      </a:cubicBezTo>
                      <a:cubicBezTo>
                        <a:pt x="1298" y="1574"/>
                        <a:pt x="2251" y="1883"/>
                        <a:pt x="3239" y="2062"/>
                      </a:cubicBezTo>
                      <a:cubicBezTo>
                        <a:pt x="3275" y="2062"/>
                        <a:pt x="3310" y="2074"/>
                        <a:pt x="3346" y="2074"/>
                      </a:cubicBezTo>
                      <a:cubicBezTo>
                        <a:pt x="3632" y="2074"/>
                        <a:pt x="3882" y="1871"/>
                        <a:pt x="3930" y="1574"/>
                      </a:cubicBezTo>
                      <a:cubicBezTo>
                        <a:pt x="3989" y="1252"/>
                        <a:pt x="3763" y="954"/>
                        <a:pt x="3441" y="895"/>
                      </a:cubicBezTo>
                      <a:cubicBezTo>
                        <a:pt x="2572" y="740"/>
                        <a:pt x="1727" y="466"/>
                        <a:pt x="941" y="61"/>
                      </a:cubicBezTo>
                      <a:cubicBezTo>
                        <a:pt x="855" y="20"/>
                        <a:pt x="765" y="1"/>
                        <a:pt x="6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3052609" y="3933188"/>
                  <a:ext cx="56457" cy="57756"/>
                </a:xfrm>
                <a:custGeom>
                  <a:avLst/>
                  <a:gdLst/>
                  <a:ahLst/>
                  <a:cxnLst/>
                  <a:rect l="l" t="t" r="r" b="b"/>
                  <a:pathLst>
                    <a:path w="3216" h="3290" extrusionOk="0">
                      <a:moveTo>
                        <a:pt x="2542" y="1"/>
                      </a:moveTo>
                      <a:cubicBezTo>
                        <a:pt x="2349" y="1"/>
                        <a:pt x="2161" y="93"/>
                        <a:pt x="2049" y="265"/>
                      </a:cubicBezTo>
                      <a:cubicBezTo>
                        <a:pt x="1561" y="1003"/>
                        <a:pt x="965" y="1670"/>
                        <a:pt x="287" y="2242"/>
                      </a:cubicBezTo>
                      <a:cubicBezTo>
                        <a:pt x="37" y="2456"/>
                        <a:pt x="1" y="2825"/>
                        <a:pt x="215" y="3075"/>
                      </a:cubicBezTo>
                      <a:cubicBezTo>
                        <a:pt x="334" y="3218"/>
                        <a:pt x="501" y="3289"/>
                        <a:pt x="668" y="3289"/>
                      </a:cubicBezTo>
                      <a:cubicBezTo>
                        <a:pt x="799" y="3289"/>
                        <a:pt x="942" y="3242"/>
                        <a:pt x="1049" y="3147"/>
                      </a:cubicBezTo>
                      <a:cubicBezTo>
                        <a:pt x="1811" y="2504"/>
                        <a:pt x="2477" y="1753"/>
                        <a:pt x="3037" y="920"/>
                      </a:cubicBezTo>
                      <a:cubicBezTo>
                        <a:pt x="3216" y="646"/>
                        <a:pt x="3144" y="277"/>
                        <a:pt x="2870" y="99"/>
                      </a:cubicBezTo>
                      <a:cubicBezTo>
                        <a:pt x="2769" y="32"/>
                        <a:pt x="2655" y="1"/>
                        <a:pt x="254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2963575" y="3996119"/>
                  <a:ext cx="70466" cy="33495"/>
                </a:xfrm>
                <a:custGeom>
                  <a:avLst/>
                  <a:gdLst/>
                  <a:ahLst/>
                  <a:cxnLst/>
                  <a:rect l="l" t="t" r="r" b="b"/>
                  <a:pathLst>
                    <a:path w="4014" h="1908" extrusionOk="0">
                      <a:moveTo>
                        <a:pt x="3339" y="1"/>
                      </a:moveTo>
                      <a:cubicBezTo>
                        <a:pt x="3262" y="1"/>
                        <a:pt x="3184" y="17"/>
                        <a:pt x="3108" y="50"/>
                      </a:cubicBezTo>
                      <a:cubicBezTo>
                        <a:pt x="2299" y="395"/>
                        <a:pt x="1442" y="633"/>
                        <a:pt x="560" y="728"/>
                      </a:cubicBezTo>
                      <a:cubicBezTo>
                        <a:pt x="227" y="776"/>
                        <a:pt x="1" y="1062"/>
                        <a:pt x="37" y="1383"/>
                      </a:cubicBezTo>
                      <a:cubicBezTo>
                        <a:pt x="72" y="1693"/>
                        <a:pt x="322" y="1907"/>
                        <a:pt x="620" y="1907"/>
                      </a:cubicBezTo>
                      <a:lnTo>
                        <a:pt x="691" y="1907"/>
                      </a:lnTo>
                      <a:cubicBezTo>
                        <a:pt x="1692" y="1788"/>
                        <a:pt x="2656" y="1526"/>
                        <a:pt x="3573" y="1133"/>
                      </a:cubicBezTo>
                      <a:cubicBezTo>
                        <a:pt x="3882" y="1002"/>
                        <a:pt x="4013" y="657"/>
                        <a:pt x="3882" y="359"/>
                      </a:cubicBezTo>
                      <a:cubicBezTo>
                        <a:pt x="3784" y="137"/>
                        <a:pt x="3567" y="1"/>
                        <a:pt x="33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2933909" y="3668840"/>
                  <a:ext cx="71291" cy="25314"/>
                </a:xfrm>
                <a:custGeom>
                  <a:avLst/>
                  <a:gdLst/>
                  <a:ahLst/>
                  <a:cxnLst/>
                  <a:rect l="l" t="t" r="r" b="b"/>
                  <a:pathLst>
                    <a:path w="4061" h="1442" extrusionOk="0">
                      <a:moveTo>
                        <a:pt x="1179" y="1"/>
                      </a:moveTo>
                      <a:cubicBezTo>
                        <a:pt x="976" y="1"/>
                        <a:pt x="774" y="13"/>
                        <a:pt x="572" y="25"/>
                      </a:cubicBezTo>
                      <a:cubicBezTo>
                        <a:pt x="250" y="49"/>
                        <a:pt x="0" y="322"/>
                        <a:pt x="24" y="644"/>
                      </a:cubicBezTo>
                      <a:cubicBezTo>
                        <a:pt x="36" y="969"/>
                        <a:pt x="308" y="1204"/>
                        <a:pt x="620" y="1204"/>
                      </a:cubicBezTo>
                      <a:cubicBezTo>
                        <a:pt x="628" y="1204"/>
                        <a:pt x="635" y="1204"/>
                        <a:pt x="643" y="1203"/>
                      </a:cubicBezTo>
                      <a:cubicBezTo>
                        <a:pt x="822" y="1192"/>
                        <a:pt x="1000" y="1192"/>
                        <a:pt x="1179" y="1192"/>
                      </a:cubicBezTo>
                      <a:cubicBezTo>
                        <a:pt x="1893" y="1192"/>
                        <a:pt x="2596" y="1275"/>
                        <a:pt x="3286" y="1430"/>
                      </a:cubicBezTo>
                      <a:cubicBezTo>
                        <a:pt x="3322" y="1442"/>
                        <a:pt x="3370" y="1442"/>
                        <a:pt x="3417" y="1442"/>
                      </a:cubicBezTo>
                      <a:cubicBezTo>
                        <a:pt x="3679" y="1442"/>
                        <a:pt x="3929" y="1263"/>
                        <a:pt x="3989" y="989"/>
                      </a:cubicBezTo>
                      <a:cubicBezTo>
                        <a:pt x="4060" y="668"/>
                        <a:pt x="3870" y="358"/>
                        <a:pt x="3548" y="275"/>
                      </a:cubicBezTo>
                      <a:cubicBezTo>
                        <a:pt x="2774" y="96"/>
                        <a:pt x="1989"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22" name="Google Shape;2322;p42"/>
              <p:cNvSpPr/>
              <p:nvPr/>
            </p:nvSpPr>
            <p:spPr>
              <a:xfrm>
                <a:off x="2843822" y="3739074"/>
                <a:ext cx="221790" cy="221562"/>
              </a:xfrm>
              <a:custGeom>
                <a:avLst/>
                <a:gdLst/>
                <a:ahLst/>
                <a:cxnLst/>
                <a:rect l="l" t="t" r="r" b="b"/>
                <a:pathLst>
                  <a:path w="12634" h="12621" extrusionOk="0">
                    <a:moveTo>
                      <a:pt x="6311" y="0"/>
                    </a:moveTo>
                    <a:cubicBezTo>
                      <a:pt x="2822" y="0"/>
                      <a:pt x="1" y="2822"/>
                      <a:pt x="1" y="6311"/>
                    </a:cubicBezTo>
                    <a:cubicBezTo>
                      <a:pt x="1" y="9799"/>
                      <a:pt x="2822" y="12621"/>
                      <a:pt x="6311" y="12621"/>
                    </a:cubicBezTo>
                    <a:cubicBezTo>
                      <a:pt x="9799" y="12621"/>
                      <a:pt x="12633" y="9799"/>
                      <a:pt x="12633" y="6311"/>
                    </a:cubicBezTo>
                    <a:cubicBezTo>
                      <a:pt x="12633" y="2822"/>
                      <a:pt x="9799" y="0"/>
                      <a:pt x="6311"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323" name="Google Shape;2323;p42"/>
            <p:cNvSpPr txBox="1"/>
            <p:nvPr/>
          </p:nvSpPr>
          <p:spPr>
            <a:xfrm>
              <a:off x="986731" y="3965449"/>
              <a:ext cx="142972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Cloud-First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24" name="Google Shape;2324;p42"/>
          <p:cNvGrpSpPr/>
          <p:nvPr/>
        </p:nvGrpSpPr>
        <p:grpSpPr>
          <a:xfrm>
            <a:off x="2397170" y="3955374"/>
            <a:ext cx="2578953" cy="572800"/>
            <a:chOff x="1797877" y="2966530"/>
            <a:chExt cx="1934215" cy="429600"/>
          </a:xfrm>
        </p:grpSpPr>
        <p:grpSp>
          <p:nvGrpSpPr>
            <p:cNvPr id="2325" name="Google Shape;2325;p42"/>
            <p:cNvGrpSpPr/>
            <p:nvPr/>
          </p:nvGrpSpPr>
          <p:grpSpPr>
            <a:xfrm>
              <a:off x="3370074" y="3000105"/>
              <a:ext cx="362018" cy="360774"/>
              <a:chOff x="3586199" y="2657880"/>
              <a:chExt cx="362018" cy="360774"/>
            </a:xfrm>
          </p:grpSpPr>
          <p:grpSp>
            <p:nvGrpSpPr>
              <p:cNvPr id="2326" name="Google Shape;2326;p42"/>
              <p:cNvGrpSpPr/>
              <p:nvPr/>
            </p:nvGrpSpPr>
            <p:grpSpPr>
              <a:xfrm>
                <a:off x="3586199" y="2657880"/>
                <a:ext cx="362018" cy="360774"/>
                <a:chOff x="3586199" y="2657880"/>
                <a:chExt cx="362018" cy="360774"/>
              </a:xfrm>
            </p:grpSpPr>
            <p:sp>
              <p:nvSpPr>
                <p:cNvPr id="2327" name="Google Shape;2327;p42"/>
                <p:cNvSpPr/>
                <p:nvPr/>
              </p:nvSpPr>
              <p:spPr>
                <a:xfrm>
                  <a:off x="3586199" y="2818588"/>
                  <a:ext cx="26561" cy="70062"/>
                </a:xfrm>
                <a:custGeom>
                  <a:avLst/>
                  <a:gdLst/>
                  <a:ahLst/>
                  <a:cxnLst/>
                  <a:rect l="l" t="t" r="r" b="b"/>
                  <a:pathLst>
                    <a:path w="1513" h="3991" extrusionOk="0">
                      <a:moveTo>
                        <a:pt x="601" y="1"/>
                      </a:moveTo>
                      <a:cubicBezTo>
                        <a:pt x="297" y="1"/>
                        <a:pt x="36" y="243"/>
                        <a:pt x="24" y="562"/>
                      </a:cubicBezTo>
                      <a:cubicBezTo>
                        <a:pt x="12" y="752"/>
                        <a:pt x="1" y="955"/>
                        <a:pt x="1" y="1157"/>
                      </a:cubicBezTo>
                      <a:cubicBezTo>
                        <a:pt x="1" y="1955"/>
                        <a:pt x="96" y="2753"/>
                        <a:pt x="286" y="3539"/>
                      </a:cubicBezTo>
                      <a:cubicBezTo>
                        <a:pt x="346" y="3800"/>
                        <a:pt x="584" y="3991"/>
                        <a:pt x="858" y="3991"/>
                      </a:cubicBezTo>
                      <a:cubicBezTo>
                        <a:pt x="905" y="3991"/>
                        <a:pt x="953" y="3979"/>
                        <a:pt x="989" y="3979"/>
                      </a:cubicBezTo>
                      <a:cubicBezTo>
                        <a:pt x="1310" y="3896"/>
                        <a:pt x="1513" y="3574"/>
                        <a:pt x="1429" y="3265"/>
                      </a:cubicBezTo>
                      <a:cubicBezTo>
                        <a:pt x="1275" y="2574"/>
                        <a:pt x="1191" y="1860"/>
                        <a:pt x="1191" y="1157"/>
                      </a:cubicBezTo>
                      <a:cubicBezTo>
                        <a:pt x="1191" y="979"/>
                        <a:pt x="1191" y="800"/>
                        <a:pt x="1203" y="621"/>
                      </a:cubicBezTo>
                      <a:cubicBezTo>
                        <a:pt x="1215" y="300"/>
                        <a:pt x="977" y="26"/>
                        <a:pt x="644"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3607720" y="2913749"/>
                  <a:ext cx="53947" cy="59547"/>
                </a:xfrm>
                <a:custGeom>
                  <a:avLst/>
                  <a:gdLst/>
                  <a:ahLst/>
                  <a:cxnLst/>
                  <a:rect l="l" t="t" r="r" b="b"/>
                  <a:pathLst>
                    <a:path w="3073" h="3392" extrusionOk="0">
                      <a:moveTo>
                        <a:pt x="676" y="0"/>
                      </a:moveTo>
                      <a:cubicBezTo>
                        <a:pt x="575" y="0"/>
                        <a:pt x="473" y="26"/>
                        <a:pt x="382" y="82"/>
                      </a:cubicBezTo>
                      <a:cubicBezTo>
                        <a:pt x="96" y="249"/>
                        <a:pt x="1" y="606"/>
                        <a:pt x="156" y="892"/>
                      </a:cubicBezTo>
                      <a:cubicBezTo>
                        <a:pt x="668" y="1761"/>
                        <a:pt x="1287" y="2547"/>
                        <a:pt x="2013" y="3225"/>
                      </a:cubicBezTo>
                      <a:cubicBezTo>
                        <a:pt x="2132" y="3344"/>
                        <a:pt x="2275" y="3392"/>
                        <a:pt x="2418" y="3392"/>
                      </a:cubicBezTo>
                      <a:cubicBezTo>
                        <a:pt x="2573" y="3392"/>
                        <a:pt x="2739" y="3332"/>
                        <a:pt x="2847" y="3201"/>
                      </a:cubicBezTo>
                      <a:cubicBezTo>
                        <a:pt x="3073" y="2963"/>
                        <a:pt x="3061" y="2594"/>
                        <a:pt x="2823" y="2368"/>
                      </a:cubicBezTo>
                      <a:cubicBezTo>
                        <a:pt x="2180" y="1761"/>
                        <a:pt x="1632" y="1070"/>
                        <a:pt x="1180" y="296"/>
                      </a:cubicBezTo>
                      <a:cubicBezTo>
                        <a:pt x="1076" y="106"/>
                        <a:pt x="878"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3653501" y="2668167"/>
                  <a:ext cx="66902" cy="44291"/>
                </a:xfrm>
                <a:custGeom>
                  <a:avLst/>
                  <a:gdLst/>
                  <a:ahLst/>
                  <a:cxnLst/>
                  <a:rect l="l" t="t" r="r" b="b"/>
                  <a:pathLst>
                    <a:path w="3811" h="2523" extrusionOk="0">
                      <a:moveTo>
                        <a:pt x="3141" y="1"/>
                      </a:moveTo>
                      <a:cubicBezTo>
                        <a:pt x="3075" y="1"/>
                        <a:pt x="3007" y="12"/>
                        <a:pt x="2941" y="35"/>
                      </a:cubicBezTo>
                      <a:cubicBezTo>
                        <a:pt x="2001" y="380"/>
                        <a:pt x="1120" y="856"/>
                        <a:pt x="322" y="1463"/>
                      </a:cubicBezTo>
                      <a:cubicBezTo>
                        <a:pt x="60" y="1654"/>
                        <a:pt x="0" y="2023"/>
                        <a:pt x="191" y="2285"/>
                      </a:cubicBezTo>
                      <a:cubicBezTo>
                        <a:pt x="310" y="2440"/>
                        <a:pt x="489" y="2523"/>
                        <a:pt x="667" y="2523"/>
                      </a:cubicBezTo>
                      <a:cubicBezTo>
                        <a:pt x="798" y="2523"/>
                        <a:pt x="917" y="2487"/>
                        <a:pt x="1024" y="2404"/>
                      </a:cubicBezTo>
                      <a:cubicBezTo>
                        <a:pt x="1739" y="1868"/>
                        <a:pt x="2513" y="1451"/>
                        <a:pt x="3346" y="1142"/>
                      </a:cubicBezTo>
                      <a:cubicBezTo>
                        <a:pt x="3656" y="1035"/>
                        <a:pt x="3810" y="689"/>
                        <a:pt x="3703" y="392"/>
                      </a:cubicBezTo>
                      <a:cubicBezTo>
                        <a:pt x="3610" y="148"/>
                        <a:pt x="3384" y="1"/>
                        <a:pt x="31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3907648" y="2751725"/>
                  <a:ext cx="38691" cy="67745"/>
                </a:xfrm>
                <a:custGeom>
                  <a:avLst/>
                  <a:gdLst/>
                  <a:ahLst/>
                  <a:cxnLst/>
                  <a:rect l="l" t="t" r="r" b="b"/>
                  <a:pathLst>
                    <a:path w="2204" h="3859" extrusionOk="0">
                      <a:moveTo>
                        <a:pt x="675" y="0"/>
                      </a:moveTo>
                      <a:cubicBezTo>
                        <a:pt x="587" y="0"/>
                        <a:pt x="499" y="20"/>
                        <a:pt x="417" y="61"/>
                      </a:cubicBezTo>
                      <a:cubicBezTo>
                        <a:pt x="119" y="216"/>
                        <a:pt x="0" y="561"/>
                        <a:pt x="155" y="859"/>
                      </a:cubicBezTo>
                      <a:cubicBezTo>
                        <a:pt x="548" y="1644"/>
                        <a:pt x="834" y="2490"/>
                        <a:pt x="989" y="3371"/>
                      </a:cubicBezTo>
                      <a:cubicBezTo>
                        <a:pt x="1036" y="3657"/>
                        <a:pt x="1286" y="3859"/>
                        <a:pt x="1572" y="3859"/>
                      </a:cubicBezTo>
                      <a:cubicBezTo>
                        <a:pt x="1596" y="3859"/>
                        <a:pt x="1632" y="3847"/>
                        <a:pt x="1667" y="3847"/>
                      </a:cubicBezTo>
                      <a:cubicBezTo>
                        <a:pt x="1989" y="3788"/>
                        <a:pt x="2203" y="3478"/>
                        <a:pt x="2155" y="3157"/>
                      </a:cubicBezTo>
                      <a:cubicBezTo>
                        <a:pt x="1977" y="2168"/>
                        <a:pt x="1655" y="1216"/>
                        <a:pt x="1203" y="323"/>
                      </a:cubicBezTo>
                      <a:cubicBezTo>
                        <a:pt x="1101" y="119"/>
                        <a:pt x="891"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3595186" y="2726710"/>
                  <a:ext cx="46837" cy="64339"/>
                </a:xfrm>
                <a:custGeom>
                  <a:avLst/>
                  <a:gdLst/>
                  <a:ahLst/>
                  <a:cxnLst/>
                  <a:rect l="l" t="t" r="r" b="b"/>
                  <a:pathLst>
                    <a:path w="2668" h="3665" extrusionOk="0">
                      <a:moveTo>
                        <a:pt x="2002" y="1"/>
                      </a:moveTo>
                      <a:cubicBezTo>
                        <a:pt x="1822" y="1"/>
                        <a:pt x="1644" y="81"/>
                        <a:pt x="1525" y="236"/>
                      </a:cubicBezTo>
                      <a:cubicBezTo>
                        <a:pt x="929" y="1045"/>
                        <a:pt x="453" y="1926"/>
                        <a:pt x="108" y="2867"/>
                      </a:cubicBezTo>
                      <a:cubicBezTo>
                        <a:pt x="1" y="3177"/>
                        <a:pt x="155" y="3510"/>
                        <a:pt x="465" y="3629"/>
                      </a:cubicBezTo>
                      <a:cubicBezTo>
                        <a:pt x="524" y="3653"/>
                        <a:pt x="596" y="3665"/>
                        <a:pt x="667" y="3665"/>
                      </a:cubicBezTo>
                      <a:cubicBezTo>
                        <a:pt x="905" y="3665"/>
                        <a:pt x="1132" y="3510"/>
                        <a:pt x="1215" y="3272"/>
                      </a:cubicBezTo>
                      <a:cubicBezTo>
                        <a:pt x="1525" y="2438"/>
                        <a:pt x="1941" y="1653"/>
                        <a:pt x="2477" y="938"/>
                      </a:cubicBezTo>
                      <a:cubicBezTo>
                        <a:pt x="2668" y="676"/>
                        <a:pt x="2620" y="307"/>
                        <a:pt x="2358" y="117"/>
                      </a:cubicBezTo>
                      <a:cubicBezTo>
                        <a:pt x="2251" y="39"/>
                        <a:pt x="2126" y="1"/>
                        <a:pt x="20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3776186" y="2985054"/>
                  <a:ext cx="70448" cy="33600"/>
                </a:xfrm>
                <a:custGeom>
                  <a:avLst/>
                  <a:gdLst/>
                  <a:ahLst/>
                  <a:cxnLst/>
                  <a:rect l="l" t="t" r="r" b="b"/>
                  <a:pathLst>
                    <a:path w="4013" h="1914" extrusionOk="0">
                      <a:moveTo>
                        <a:pt x="3334" y="1"/>
                      </a:moveTo>
                      <a:cubicBezTo>
                        <a:pt x="3259" y="1"/>
                        <a:pt x="3182" y="15"/>
                        <a:pt x="3108" y="44"/>
                      </a:cubicBezTo>
                      <a:cubicBezTo>
                        <a:pt x="2298" y="402"/>
                        <a:pt x="1429" y="628"/>
                        <a:pt x="548" y="735"/>
                      </a:cubicBezTo>
                      <a:cubicBezTo>
                        <a:pt x="227" y="771"/>
                        <a:pt x="0" y="1068"/>
                        <a:pt x="36" y="1390"/>
                      </a:cubicBezTo>
                      <a:cubicBezTo>
                        <a:pt x="72" y="1687"/>
                        <a:pt x="322" y="1914"/>
                        <a:pt x="619" y="1914"/>
                      </a:cubicBezTo>
                      <a:cubicBezTo>
                        <a:pt x="643" y="1914"/>
                        <a:pt x="667" y="1914"/>
                        <a:pt x="691" y="1902"/>
                      </a:cubicBezTo>
                      <a:cubicBezTo>
                        <a:pt x="1679" y="1795"/>
                        <a:pt x="2655" y="1533"/>
                        <a:pt x="3572" y="1140"/>
                      </a:cubicBezTo>
                      <a:cubicBezTo>
                        <a:pt x="3870" y="1009"/>
                        <a:pt x="4013" y="652"/>
                        <a:pt x="3882" y="354"/>
                      </a:cubicBezTo>
                      <a:cubicBezTo>
                        <a:pt x="3783" y="130"/>
                        <a:pt x="3564" y="1"/>
                        <a:pt x="33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3919146" y="2828436"/>
                  <a:ext cx="29071" cy="69623"/>
                </a:xfrm>
                <a:custGeom>
                  <a:avLst/>
                  <a:gdLst/>
                  <a:ahLst/>
                  <a:cxnLst/>
                  <a:rect l="l" t="t" r="r" b="b"/>
                  <a:pathLst>
                    <a:path w="1656" h="3966" extrusionOk="0">
                      <a:moveTo>
                        <a:pt x="1060" y="1"/>
                      </a:moveTo>
                      <a:cubicBezTo>
                        <a:pt x="738" y="1"/>
                        <a:pt x="465" y="263"/>
                        <a:pt x="465" y="596"/>
                      </a:cubicBezTo>
                      <a:cubicBezTo>
                        <a:pt x="465" y="1477"/>
                        <a:pt x="346" y="2358"/>
                        <a:pt x="95" y="3204"/>
                      </a:cubicBezTo>
                      <a:cubicBezTo>
                        <a:pt x="0" y="3525"/>
                        <a:pt x="179" y="3847"/>
                        <a:pt x="488" y="3942"/>
                      </a:cubicBezTo>
                      <a:cubicBezTo>
                        <a:pt x="548" y="3966"/>
                        <a:pt x="596" y="3966"/>
                        <a:pt x="655" y="3966"/>
                      </a:cubicBezTo>
                      <a:cubicBezTo>
                        <a:pt x="905" y="3966"/>
                        <a:pt x="1143" y="3799"/>
                        <a:pt x="1227" y="3549"/>
                      </a:cubicBezTo>
                      <a:cubicBezTo>
                        <a:pt x="1512" y="2597"/>
                        <a:pt x="1655" y="1596"/>
                        <a:pt x="1655" y="596"/>
                      </a:cubicBezTo>
                      <a:cubicBezTo>
                        <a:pt x="1655" y="263"/>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3865220" y="2922140"/>
                  <a:ext cx="56457" cy="57651"/>
                </a:xfrm>
                <a:custGeom>
                  <a:avLst/>
                  <a:gdLst/>
                  <a:ahLst/>
                  <a:cxnLst/>
                  <a:rect l="l" t="t" r="r" b="b"/>
                  <a:pathLst>
                    <a:path w="3216" h="3284" extrusionOk="0">
                      <a:moveTo>
                        <a:pt x="2534" y="1"/>
                      </a:moveTo>
                      <a:cubicBezTo>
                        <a:pt x="2345" y="1"/>
                        <a:pt x="2161" y="98"/>
                        <a:pt x="2048" y="271"/>
                      </a:cubicBezTo>
                      <a:cubicBezTo>
                        <a:pt x="1560" y="1009"/>
                        <a:pt x="965" y="1676"/>
                        <a:pt x="286" y="2247"/>
                      </a:cubicBezTo>
                      <a:cubicBezTo>
                        <a:pt x="36" y="2450"/>
                        <a:pt x="0" y="2831"/>
                        <a:pt x="215" y="3081"/>
                      </a:cubicBezTo>
                      <a:cubicBezTo>
                        <a:pt x="334" y="3212"/>
                        <a:pt x="500" y="3283"/>
                        <a:pt x="667" y="3283"/>
                      </a:cubicBezTo>
                      <a:cubicBezTo>
                        <a:pt x="798" y="3283"/>
                        <a:pt x="929" y="3235"/>
                        <a:pt x="1048" y="3152"/>
                      </a:cubicBezTo>
                      <a:cubicBezTo>
                        <a:pt x="1810" y="2497"/>
                        <a:pt x="2477" y="1747"/>
                        <a:pt x="3025" y="914"/>
                      </a:cubicBezTo>
                      <a:cubicBezTo>
                        <a:pt x="3215" y="640"/>
                        <a:pt x="3132" y="283"/>
                        <a:pt x="2858" y="104"/>
                      </a:cubicBezTo>
                      <a:cubicBezTo>
                        <a:pt x="2757" y="34"/>
                        <a:pt x="2645" y="1"/>
                        <a:pt x="25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3746502" y="2657880"/>
                  <a:ext cx="71291" cy="25332"/>
                </a:xfrm>
                <a:custGeom>
                  <a:avLst/>
                  <a:gdLst/>
                  <a:ahLst/>
                  <a:cxnLst/>
                  <a:rect l="l" t="t" r="r" b="b"/>
                  <a:pathLst>
                    <a:path w="4061" h="1443" extrusionOk="0">
                      <a:moveTo>
                        <a:pt x="1114" y="0"/>
                      </a:moveTo>
                      <a:cubicBezTo>
                        <a:pt x="933" y="0"/>
                        <a:pt x="753" y="5"/>
                        <a:pt x="572" y="13"/>
                      </a:cubicBezTo>
                      <a:cubicBezTo>
                        <a:pt x="251" y="37"/>
                        <a:pt x="1" y="311"/>
                        <a:pt x="13" y="644"/>
                      </a:cubicBezTo>
                      <a:cubicBezTo>
                        <a:pt x="35" y="952"/>
                        <a:pt x="287" y="1194"/>
                        <a:pt x="600" y="1194"/>
                      </a:cubicBezTo>
                      <a:cubicBezTo>
                        <a:pt x="614" y="1194"/>
                        <a:pt x="629" y="1193"/>
                        <a:pt x="644" y="1192"/>
                      </a:cubicBezTo>
                      <a:cubicBezTo>
                        <a:pt x="809" y="1183"/>
                        <a:pt x="973" y="1179"/>
                        <a:pt x="1138" y="1179"/>
                      </a:cubicBezTo>
                      <a:cubicBezTo>
                        <a:pt x="1862" y="1179"/>
                        <a:pt x="2576" y="1263"/>
                        <a:pt x="3275" y="1418"/>
                      </a:cubicBezTo>
                      <a:cubicBezTo>
                        <a:pt x="3323" y="1430"/>
                        <a:pt x="3370" y="1442"/>
                        <a:pt x="3418" y="1442"/>
                      </a:cubicBezTo>
                      <a:cubicBezTo>
                        <a:pt x="3680" y="1442"/>
                        <a:pt x="3918" y="1252"/>
                        <a:pt x="3989" y="990"/>
                      </a:cubicBezTo>
                      <a:cubicBezTo>
                        <a:pt x="4061" y="668"/>
                        <a:pt x="3870" y="347"/>
                        <a:pt x="3549" y="275"/>
                      </a:cubicBezTo>
                      <a:cubicBezTo>
                        <a:pt x="2758" y="90"/>
                        <a:pt x="1936" y="0"/>
                        <a:pt x="1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3678796" y="2980964"/>
                  <a:ext cx="70027" cy="36234"/>
                </a:xfrm>
                <a:custGeom>
                  <a:avLst/>
                  <a:gdLst/>
                  <a:ahLst/>
                  <a:cxnLst/>
                  <a:rect l="l" t="t" r="r" b="b"/>
                  <a:pathLst>
                    <a:path w="3989" h="2064" extrusionOk="0">
                      <a:moveTo>
                        <a:pt x="675" y="0"/>
                      </a:moveTo>
                      <a:cubicBezTo>
                        <a:pt x="462" y="0"/>
                        <a:pt x="255" y="115"/>
                        <a:pt x="155" y="325"/>
                      </a:cubicBezTo>
                      <a:cubicBezTo>
                        <a:pt x="0" y="611"/>
                        <a:pt x="119" y="968"/>
                        <a:pt x="417" y="1111"/>
                      </a:cubicBezTo>
                      <a:cubicBezTo>
                        <a:pt x="1310" y="1563"/>
                        <a:pt x="2262" y="1885"/>
                        <a:pt x="3250" y="2051"/>
                      </a:cubicBezTo>
                      <a:cubicBezTo>
                        <a:pt x="3286" y="2063"/>
                        <a:pt x="3322" y="2063"/>
                        <a:pt x="3358" y="2063"/>
                      </a:cubicBezTo>
                      <a:cubicBezTo>
                        <a:pt x="3631" y="2063"/>
                        <a:pt x="3881" y="1861"/>
                        <a:pt x="3929" y="1575"/>
                      </a:cubicBezTo>
                      <a:cubicBezTo>
                        <a:pt x="3989" y="1254"/>
                        <a:pt x="3774" y="944"/>
                        <a:pt x="3453" y="896"/>
                      </a:cubicBezTo>
                      <a:cubicBezTo>
                        <a:pt x="2584" y="742"/>
                        <a:pt x="1738" y="456"/>
                        <a:pt x="941" y="63"/>
                      </a:cubicBezTo>
                      <a:cubicBezTo>
                        <a:pt x="856" y="21"/>
                        <a:pt x="765"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3840557" y="2680630"/>
                  <a:ext cx="62092" cy="51489"/>
                </a:xfrm>
                <a:custGeom>
                  <a:avLst/>
                  <a:gdLst/>
                  <a:ahLst/>
                  <a:cxnLst/>
                  <a:rect l="l" t="t" r="r" b="b"/>
                  <a:pathLst>
                    <a:path w="3537" h="2933" extrusionOk="0">
                      <a:moveTo>
                        <a:pt x="681" y="1"/>
                      </a:moveTo>
                      <a:cubicBezTo>
                        <a:pt x="474" y="1"/>
                        <a:pt x="268" y="107"/>
                        <a:pt x="155" y="301"/>
                      </a:cubicBezTo>
                      <a:cubicBezTo>
                        <a:pt x="0" y="575"/>
                        <a:pt x="96" y="944"/>
                        <a:pt x="381" y="1099"/>
                      </a:cubicBezTo>
                      <a:cubicBezTo>
                        <a:pt x="1143" y="1551"/>
                        <a:pt x="1846" y="2099"/>
                        <a:pt x="2453" y="2742"/>
                      </a:cubicBezTo>
                      <a:cubicBezTo>
                        <a:pt x="2572" y="2861"/>
                        <a:pt x="2727" y="2932"/>
                        <a:pt x="2882" y="2932"/>
                      </a:cubicBezTo>
                      <a:cubicBezTo>
                        <a:pt x="3025" y="2932"/>
                        <a:pt x="3179" y="2873"/>
                        <a:pt x="3287" y="2765"/>
                      </a:cubicBezTo>
                      <a:cubicBezTo>
                        <a:pt x="3525" y="2539"/>
                        <a:pt x="3537" y="2170"/>
                        <a:pt x="3310" y="1932"/>
                      </a:cubicBezTo>
                      <a:cubicBezTo>
                        <a:pt x="2620" y="1206"/>
                        <a:pt x="1834" y="575"/>
                        <a:pt x="965" y="75"/>
                      </a:cubicBezTo>
                      <a:cubicBezTo>
                        <a:pt x="877" y="25"/>
                        <a:pt x="779" y="1"/>
                        <a:pt x="6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38" name="Google Shape;2338;p42"/>
              <p:cNvSpPr/>
              <p:nvPr/>
            </p:nvSpPr>
            <p:spPr>
              <a:xfrm>
                <a:off x="3656432" y="2727921"/>
                <a:ext cx="221562" cy="221772"/>
              </a:xfrm>
              <a:custGeom>
                <a:avLst/>
                <a:gdLst/>
                <a:ahLst/>
                <a:cxnLst/>
                <a:rect l="l" t="t" r="r" b="b"/>
                <a:pathLst>
                  <a:path w="12621" h="12633" extrusionOk="0">
                    <a:moveTo>
                      <a:pt x="6310" y="0"/>
                    </a:moveTo>
                    <a:cubicBezTo>
                      <a:pt x="2822" y="0"/>
                      <a:pt x="0" y="2834"/>
                      <a:pt x="0" y="6322"/>
                    </a:cubicBezTo>
                    <a:cubicBezTo>
                      <a:pt x="0" y="9799"/>
                      <a:pt x="2822" y="12633"/>
                      <a:pt x="6310" y="12633"/>
                    </a:cubicBezTo>
                    <a:cubicBezTo>
                      <a:pt x="9799" y="12633"/>
                      <a:pt x="12621" y="9799"/>
                      <a:pt x="12621" y="6322"/>
                    </a:cubicBezTo>
                    <a:cubicBezTo>
                      <a:pt x="12621" y="2834"/>
                      <a:pt x="9799" y="0"/>
                      <a:pt x="631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sp>
          <p:nvSpPr>
            <p:cNvPr id="2339" name="Google Shape;2339;p42"/>
            <p:cNvSpPr txBox="1"/>
            <p:nvPr/>
          </p:nvSpPr>
          <p:spPr>
            <a:xfrm>
              <a:off x="1797877" y="2966530"/>
              <a:ext cx="1475637" cy="429600"/>
            </a:xfrm>
            <a:prstGeom prst="rect">
              <a:avLst/>
            </a:prstGeom>
            <a:noFill/>
            <a:ln>
              <a:noFill/>
            </a:ln>
          </p:spPr>
          <p:txBody>
            <a:bodyPr spcFirstLastPara="1" wrap="square" lIns="121900" tIns="121900" rIns="121900" bIns="121900" anchor="ctr" anchorCtr="0">
              <a:noAutofit/>
            </a:bodyPr>
            <a:lstStyle/>
            <a:p>
              <a:pPr algn="r"/>
              <a:r>
                <a:rPr lang="da-DK"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40" name="Google Shape;2340;p42"/>
          <p:cNvGrpSpPr/>
          <p:nvPr/>
        </p:nvGrpSpPr>
        <p:grpSpPr>
          <a:xfrm>
            <a:off x="3421958" y="2906074"/>
            <a:ext cx="2545662" cy="572800"/>
            <a:chOff x="2566469" y="2179555"/>
            <a:chExt cx="1909247" cy="429600"/>
          </a:xfrm>
        </p:grpSpPr>
        <p:grpSp>
          <p:nvGrpSpPr>
            <p:cNvPr id="2341" name="Google Shape;2341;p42"/>
            <p:cNvGrpSpPr/>
            <p:nvPr/>
          </p:nvGrpSpPr>
          <p:grpSpPr>
            <a:xfrm>
              <a:off x="4113715" y="2219897"/>
              <a:ext cx="362001" cy="360757"/>
              <a:chOff x="4329840" y="1877687"/>
              <a:chExt cx="362001" cy="360757"/>
            </a:xfrm>
          </p:grpSpPr>
          <p:sp>
            <p:nvSpPr>
              <p:cNvPr id="2342" name="Google Shape;2342;p42"/>
              <p:cNvSpPr/>
              <p:nvPr/>
            </p:nvSpPr>
            <p:spPr>
              <a:xfrm>
                <a:off x="4400056" y="1947921"/>
                <a:ext cx="221579" cy="221562"/>
              </a:xfrm>
              <a:custGeom>
                <a:avLst/>
                <a:gdLst/>
                <a:ahLst/>
                <a:cxnLst/>
                <a:rect l="l" t="t" r="r" b="b"/>
                <a:pathLst>
                  <a:path w="12622" h="12621" extrusionOk="0">
                    <a:moveTo>
                      <a:pt x="6311" y="0"/>
                    </a:moveTo>
                    <a:cubicBezTo>
                      <a:pt x="2822" y="0"/>
                      <a:pt x="1" y="2822"/>
                      <a:pt x="1" y="6310"/>
                    </a:cubicBezTo>
                    <a:cubicBezTo>
                      <a:pt x="1" y="9799"/>
                      <a:pt x="2822" y="12621"/>
                      <a:pt x="6311" y="12621"/>
                    </a:cubicBezTo>
                    <a:cubicBezTo>
                      <a:pt x="9799" y="12621"/>
                      <a:pt x="12621" y="9799"/>
                      <a:pt x="12621" y="6310"/>
                    </a:cubicBezTo>
                    <a:cubicBezTo>
                      <a:pt x="12621" y="2822"/>
                      <a:pt x="9799" y="0"/>
                      <a:pt x="6311"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grpSp>
            <p:nvGrpSpPr>
              <p:cNvPr id="2343" name="Google Shape;2343;p42"/>
              <p:cNvGrpSpPr/>
              <p:nvPr/>
            </p:nvGrpSpPr>
            <p:grpSpPr>
              <a:xfrm>
                <a:off x="4329840" y="1877687"/>
                <a:ext cx="362001" cy="360757"/>
                <a:chOff x="4329840" y="1877687"/>
                <a:chExt cx="362001" cy="360757"/>
              </a:xfrm>
            </p:grpSpPr>
            <p:sp>
              <p:nvSpPr>
                <p:cNvPr id="2344" name="Google Shape;2344;p42"/>
                <p:cNvSpPr/>
                <p:nvPr/>
              </p:nvSpPr>
              <p:spPr>
                <a:xfrm>
                  <a:off x="4329840" y="2038588"/>
                  <a:ext cx="26350" cy="69869"/>
                </a:xfrm>
                <a:custGeom>
                  <a:avLst/>
                  <a:gdLst/>
                  <a:ahLst/>
                  <a:cxnLst/>
                  <a:rect l="l" t="t" r="r" b="b"/>
                  <a:pathLst>
                    <a:path w="1501" h="3980" extrusionOk="0">
                      <a:moveTo>
                        <a:pt x="601" y="1"/>
                      </a:moveTo>
                      <a:cubicBezTo>
                        <a:pt x="297" y="1"/>
                        <a:pt x="35" y="243"/>
                        <a:pt x="24" y="550"/>
                      </a:cubicBezTo>
                      <a:cubicBezTo>
                        <a:pt x="12" y="752"/>
                        <a:pt x="0" y="955"/>
                        <a:pt x="0" y="1145"/>
                      </a:cubicBezTo>
                      <a:cubicBezTo>
                        <a:pt x="0" y="1955"/>
                        <a:pt x="95" y="2753"/>
                        <a:pt x="286" y="3527"/>
                      </a:cubicBezTo>
                      <a:cubicBezTo>
                        <a:pt x="345" y="3800"/>
                        <a:pt x="583" y="3979"/>
                        <a:pt x="857" y="3979"/>
                      </a:cubicBezTo>
                      <a:cubicBezTo>
                        <a:pt x="905" y="3979"/>
                        <a:pt x="941" y="3979"/>
                        <a:pt x="988" y="3967"/>
                      </a:cubicBezTo>
                      <a:cubicBezTo>
                        <a:pt x="1310" y="3896"/>
                        <a:pt x="1500" y="3574"/>
                        <a:pt x="1429" y="3253"/>
                      </a:cubicBezTo>
                      <a:cubicBezTo>
                        <a:pt x="1262" y="2574"/>
                        <a:pt x="1191" y="1860"/>
                        <a:pt x="1191" y="1145"/>
                      </a:cubicBezTo>
                      <a:cubicBezTo>
                        <a:pt x="1191" y="967"/>
                        <a:pt x="1191" y="800"/>
                        <a:pt x="1203" y="621"/>
                      </a:cubicBezTo>
                      <a:cubicBezTo>
                        <a:pt x="1214" y="300"/>
                        <a:pt x="964" y="14"/>
                        <a:pt x="643"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351361" y="2133732"/>
                  <a:ext cx="53947" cy="59564"/>
                </a:xfrm>
                <a:custGeom>
                  <a:avLst/>
                  <a:gdLst/>
                  <a:ahLst/>
                  <a:cxnLst/>
                  <a:rect l="l" t="t" r="r" b="b"/>
                  <a:pathLst>
                    <a:path w="3073" h="3393" extrusionOk="0">
                      <a:moveTo>
                        <a:pt x="669" y="1"/>
                      </a:moveTo>
                      <a:cubicBezTo>
                        <a:pt x="568" y="1"/>
                        <a:pt x="465" y="27"/>
                        <a:pt x="369" y="83"/>
                      </a:cubicBezTo>
                      <a:cubicBezTo>
                        <a:pt x="96" y="238"/>
                        <a:pt x="0" y="607"/>
                        <a:pt x="155" y="881"/>
                      </a:cubicBezTo>
                      <a:cubicBezTo>
                        <a:pt x="655" y="1750"/>
                        <a:pt x="1286" y="2536"/>
                        <a:pt x="2013" y="3226"/>
                      </a:cubicBezTo>
                      <a:cubicBezTo>
                        <a:pt x="2132" y="3333"/>
                        <a:pt x="2274" y="3393"/>
                        <a:pt x="2417" y="3393"/>
                      </a:cubicBezTo>
                      <a:cubicBezTo>
                        <a:pt x="2572" y="3393"/>
                        <a:pt x="2739" y="3322"/>
                        <a:pt x="2846" y="3202"/>
                      </a:cubicBezTo>
                      <a:cubicBezTo>
                        <a:pt x="3072" y="2964"/>
                        <a:pt x="3060" y="2595"/>
                        <a:pt x="2822" y="2369"/>
                      </a:cubicBezTo>
                      <a:cubicBezTo>
                        <a:pt x="2179" y="1762"/>
                        <a:pt x="1632" y="1059"/>
                        <a:pt x="1179" y="297"/>
                      </a:cubicBezTo>
                      <a:cubicBezTo>
                        <a:pt x="1068" y="107"/>
                        <a:pt x="872" y="1"/>
                        <a:pt x="66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397124" y="1888079"/>
                  <a:ext cx="66902" cy="44379"/>
                </a:xfrm>
                <a:custGeom>
                  <a:avLst/>
                  <a:gdLst/>
                  <a:ahLst/>
                  <a:cxnLst/>
                  <a:rect l="l" t="t" r="r" b="b"/>
                  <a:pathLst>
                    <a:path w="3811" h="2528" extrusionOk="0">
                      <a:moveTo>
                        <a:pt x="3148" y="1"/>
                      </a:moveTo>
                      <a:cubicBezTo>
                        <a:pt x="3080" y="1"/>
                        <a:pt x="3010" y="13"/>
                        <a:pt x="2942" y="40"/>
                      </a:cubicBezTo>
                      <a:cubicBezTo>
                        <a:pt x="2001" y="385"/>
                        <a:pt x="1120" y="861"/>
                        <a:pt x="310" y="1456"/>
                      </a:cubicBezTo>
                      <a:cubicBezTo>
                        <a:pt x="48" y="1659"/>
                        <a:pt x="1" y="2028"/>
                        <a:pt x="191" y="2290"/>
                      </a:cubicBezTo>
                      <a:cubicBezTo>
                        <a:pt x="310" y="2445"/>
                        <a:pt x="489" y="2528"/>
                        <a:pt x="668" y="2528"/>
                      </a:cubicBezTo>
                      <a:cubicBezTo>
                        <a:pt x="787" y="2528"/>
                        <a:pt x="918" y="2480"/>
                        <a:pt x="1025" y="2409"/>
                      </a:cubicBezTo>
                      <a:cubicBezTo>
                        <a:pt x="1739" y="1873"/>
                        <a:pt x="2513" y="1445"/>
                        <a:pt x="3346" y="1147"/>
                      </a:cubicBezTo>
                      <a:cubicBezTo>
                        <a:pt x="3656" y="1040"/>
                        <a:pt x="3811" y="694"/>
                        <a:pt x="3704" y="385"/>
                      </a:cubicBezTo>
                      <a:cubicBezTo>
                        <a:pt x="3611" y="153"/>
                        <a:pt x="3388" y="1"/>
                        <a:pt x="3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338810" y="1946587"/>
                  <a:ext cx="46837" cy="64251"/>
                </a:xfrm>
                <a:custGeom>
                  <a:avLst/>
                  <a:gdLst/>
                  <a:ahLst/>
                  <a:cxnLst/>
                  <a:rect l="l" t="t" r="r" b="b"/>
                  <a:pathLst>
                    <a:path w="2668" h="3660" extrusionOk="0">
                      <a:moveTo>
                        <a:pt x="2014" y="0"/>
                      </a:moveTo>
                      <a:cubicBezTo>
                        <a:pt x="1830" y="0"/>
                        <a:pt x="1647" y="84"/>
                        <a:pt x="1525" y="243"/>
                      </a:cubicBezTo>
                      <a:cubicBezTo>
                        <a:pt x="930" y="1040"/>
                        <a:pt x="453" y="1933"/>
                        <a:pt x="108" y="2874"/>
                      </a:cubicBezTo>
                      <a:cubicBezTo>
                        <a:pt x="1" y="3172"/>
                        <a:pt x="156" y="3517"/>
                        <a:pt x="465" y="3624"/>
                      </a:cubicBezTo>
                      <a:cubicBezTo>
                        <a:pt x="525" y="3648"/>
                        <a:pt x="596" y="3660"/>
                        <a:pt x="668" y="3660"/>
                      </a:cubicBezTo>
                      <a:cubicBezTo>
                        <a:pt x="906" y="3660"/>
                        <a:pt x="1132" y="3517"/>
                        <a:pt x="1215" y="3267"/>
                      </a:cubicBezTo>
                      <a:cubicBezTo>
                        <a:pt x="1525" y="2445"/>
                        <a:pt x="1942" y="1660"/>
                        <a:pt x="2477" y="945"/>
                      </a:cubicBezTo>
                      <a:cubicBezTo>
                        <a:pt x="2668" y="683"/>
                        <a:pt x="2620" y="314"/>
                        <a:pt x="2358" y="112"/>
                      </a:cubicBezTo>
                      <a:cubicBezTo>
                        <a:pt x="2255" y="36"/>
                        <a:pt x="2134"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651272" y="1971584"/>
                  <a:ext cx="38691" cy="67692"/>
                </a:xfrm>
                <a:custGeom>
                  <a:avLst/>
                  <a:gdLst/>
                  <a:ahLst/>
                  <a:cxnLst/>
                  <a:rect l="l" t="t" r="r" b="b"/>
                  <a:pathLst>
                    <a:path w="2204" h="3856" extrusionOk="0">
                      <a:moveTo>
                        <a:pt x="685" y="1"/>
                      </a:moveTo>
                      <a:cubicBezTo>
                        <a:pt x="594" y="1"/>
                        <a:pt x="503" y="23"/>
                        <a:pt x="418" y="69"/>
                      </a:cubicBezTo>
                      <a:cubicBezTo>
                        <a:pt x="120" y="212"/>
                        <a:pt x="1" y="569"/>
                        <a:pt x="156" y="855"/>
                      </a:cubicBezTo>
                      <a:cubicBezTo>
                        <a:pt x="549" y="1652"/>
                        <a:pt x="834" y="2498"/>
                        <a:pt x="989" y="3367"/>
                      </a:cubicBezTo>
                      <a:cubicBezTo>
                        <a:pt x="1037" y="3653"/>
                        <a:pt x="1287" y="3855"/>
                        <a:pt x="1572" y="3855"/>
                      </a:cubicBezTo>
                      <a:cubicBezTo>
                        <a:pt x="1596" y="3855"/>
                        <a:pt x="1632" y="3855"/>
                        <a:pt x="1668" y="3843"/>
                      </a:cubicBezTo>
                      <a:cubicBezTo>
                        <a:pt x="1989" y="3796"/>
                        <a:pt x="2203" y="3486"/>
                        <a:pt x="2144" y="3164"/>
                      </a:cubicBezTo>
                      <a:cubicBezTo>
                        <a:pt x="1977" y="2176"/>
                        <a:pt x="1656" y="1224"/>
                        <a:pt x="1203" y="331"/>
                      </a:cubicBezTo>
                      <a:cubicBezTo>
                        <a:pt x="1103" y="122"/>
                        <a:pt x="897" y="1"/>
                        <a:pt x="6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662769" y="2048436"/>
                  <a:ext cx="29071" cy="69623"/>
                </a:xfrm>
                <a:custGeom>
                  <a:avLst/>
                  <a:gdLst/>
                  <a:ahLst/>
                  <a:cxnLst/>
                  <a:rect l="l" t="t" r="r" b="b"/>
                  <a:pathLst>
                    <a:path w="1656" h="3966" extrusionOk="0">
                      <a:moveTo>
                        <a:pt x="1060" y="1"/>
                      </a:moveTo>
                      <a:cubicBezTo>
                        <a:pt x="739" y="1"/>
                        <a:pt x="465" y="263"/>
                        <a:pt x="465" y="584"/>
                      </a:cubicBezTo>
                      <a:cubicBezTo>
                        <a:pt x="465" y="1477"/>
                        <a:pt x="346" y="2358"/>
                        <a:pt x="84" y="3204"/>
                      </a:cubicBezTo>
                      <a:cubicBezTo>
                        <a:pt x="1" y="3513"/>
                        <a:pt x="167" y="3847"/>
                        <a:pt x="489" y="3942"/>
                      </a:cubicBezTo>
                      <a:cubicBezTo>
                        <a:pt x="536" y="3954"/>
                        <a:pt x="596" y="3966"/>
                        <a:pt x="656" y="3966"/>
                      </a:cubicBezTo>
                      <a:cubicBezTo>
                        <a:pt x="906" y="3966"/>
                        <a:pt x="1144" y="3799"/>
                        <a:pt x="1215" y="3537"/>
                      </a:cubicBezTo>
                      <a:cubicBezTo>
                        <a:pt x="1501" y="2585"/>
                        <a:pt x="1656" y="1596"/>
                        <a:pt x="1656" y="584"/>
                      </a:cubicBezTo>
                      <a:cubicBezTo>
                        <a:pt x="1656" y="263"/>
                        <a:pt x="1382"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422420" y="2200788"/>
                  <a:ext cx="70044" cy="36409"/>
                </a:xfrm>
                <a:custGeom>
                  <a:avLst/>
                  <a:gdLst/>
                  <a:ahLst/>
                  <a:cxnLst/>
                  <a:rect l="l" t="t" r="r" b="b"/>
                  <a:pathLst>
                    <a:path w="3990" h="2074" extrusionOk="0">
                      <a:moveTo>
                        <a:pt x="683" y="1"/>
                      </a:moveTo>
                      <a:cubicBezTo>
                        <a:pt x="467" y="1"/>
                        <a:pt x="257" y="120"/>
                        <a:pt x="155" y="323"/>
                      </a:cubicBezTo>
                      <a:cubicBezTo>
                        <a:pt x="0" y="621"/>
                        <a:pt x="120" y="978"/>
                        <a:pt x="417" y="1121"/>
                      </a:cubicBezTo>
                      <a:cubicBezTo>
                        <a:pt x="1310" y="1573"/>
                        <a:pt x="2263" y="1883"/>
                        <a:pt x="3251" y="2061"/>
                      </a:cubicBezTo>
                      <a:cubicBezTo>
                        <a:pt x="3287" y="2061"/>
                        <a:pt x="3322" y="2073"/>
                        <a:pt x="3358" y="2073"/>
                      </a:cubicBezTo>
                      <a:cubicBezTo>
                        <a:pt x="3632" y="2073"/>
                        <a:pt x="3882" y="1871"/>
                        <a:pt x="3930" y="1573"/>
                      </a:cubicBezTo>
                      <a:cubicBezTo>
                        <a:pt x="3989" y="1252"/>
                        <a:pt x="3775" y="954"/>
                        <a:pt x="3453" y="895"/>
                      </a:cubicBezTo>
                      <a:cubicBezTo>
                        <a:pt x="2584" y="740"/>
                        <a:pt x="1739" y="466"/>
                        <a:pt x="941" y="61"/>
                      </a:cubicBezTo>
                      <a:cubicBezTo>
                        <a:pt x="859" y="20"/>
                        <a:pt x="771" y="1"/>
                        <a:pt x="68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84180" y="1900490"/>
                  <a:ext cx="62110" cy="51419"/>
                </a:xfrm>
                <a:custGeom>
                  <a:avLst/>
                  <a:gdLst/>
                  <a:ahLst/>
                  <a:cxnLst/>
                  <a:rect l="l" t="t" r="r" b="b"/>
                  <a:pathLst>
                    <a:path w="3538" h="2929" extrusionOk="0">
                      <a:moveTo>
                        <a:pt x="665" y="1"/>
                      </a:moveTo>
                      <a:cubicBezTo>
                        <a:pt x="463" y="1"/>
                        <a:pt x="267" y="106"/>
                        <a:pt x="156" y="297"/>
                      </a:cubicBezTo>
                      <a:cubicBezTo>
                        <a:pt x="1" y="583"/>
                        <a:pt x="96" y="940"/>
                        <a:pt x="382" y="1107"/>
                      </a:cubicBezTo>
                      <a:cubicBezTo>
                        <a:pt x="1144" y="1547"/>
                        <a:pt x="1846" y="2095"/>
                        <a:pt x="2454" y="2750"/>
                      </a:cubicBezTo>
                      <a:cubicBezTo>
                        <a:pt x="2573" y="2869"/>
                        <a:pt x="2727" y="2928"/>
                        <a:pt x="2882" y="2928"/>
                      </a:cubicBezTo>
                      <a:cubicBezTo>
                        <a:pt x="3025" y="2928"/>
                        <a:pt x="3168" y="2881"/>
                        <a:pt x="3287" y="2773"/>
                      </a:cubicBezTo>
                      <a:cubicBezTo>
                        <a:pt x="3525" y="2547"/>
                        <a:pt x="3537" y="2166"/>
                        <a:pt x="3311" y="1928"/>
                      </a:cubicBezTo>
                      <a:cubicBezTo>
                        <a:pt x="2620" y="1202"/>
                        <a:pt x="1834" y="583"/>
                        <a:pt x="965" y="83"/>
                      </a:cubicBezTo>
                      <a:cubicBezTo>
                        <a:pt x="870" y="27"/>
                        <a:pt x="767" y="1"/>
                        <a:pt x="6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608844" y="2142035"/>
                  <a:ext cx="56246" cy="57756"/>
                </a:xfrm>
                <a:custGeom>
                  <a:avLst/>
                  <a:gdLst/>
                  <a:ahLst/>
                  <a:cxnLst/>
                  <a:rect l="l" t="t" r="r" b="b"/>
                  <a:pathLst>
                    <a:path w="3204" h="3290" extrusionOk="0">
                      <a:moveTo>
                        <a:pt x="2533" y="0"/>
                      </a:moveTo>
                      <a:cubicBezTo>
                        <a:pt x="2343" y="0"/>
                        <a:pt x="2157" y="92"/>
                        <a:pt x="2037" y="265"/>
                      </a:cubicBezTo>
                      <a:cubicBezTo>
                        <a:pt x="1549" y="1003"/>
                        <a:pt x="965" y="1670"/>
                        <a:pt x="287" y="2241"/>
                      </a:cubicBezTo>
                      <a:cubicBezTo>
                        <a:pt x="37" y="2456"/>
                        <a:pt x="1" y="2825"/>
                        <a:pt x="215" y="3075"/>
                      </a:cubicBezTo>
                      <a:cubicBezTo>
                        <a:pt x="322" y="3218"/>
                        <a:pt x="489" y="3289"/>
                        <a:pt x="668" y="3289"/>
                      </a:cubicBezTo>
                      <a:cubicBezTo>
                        <a:pt x="799" y="3289"/>
                        <a:pt x="930" y="3241"/>
                        <a:pt x="1037" y="3146"/>
                      </a:cubicBezTo>
                      <a:cubicBezTo>
                        <a:pt x="1811" y="2503"/>
                        <a:pt x="2477" y="1753"/>
                        <a:pt x="3025" y="920"/>
                      </a:cubicBezTo>
                      <a:cubicBezTo>
                        <a:pt x="3204" y="646"/>
                        <a:pt x="3132" y="277"/>
                        <a:pt x="2858" y="98"/>
                      </a:cubicBezTo>
                      <a:cubicBezTo>
                        <a:pt x="2757" y="32"/>
                        <a:pt x="2644" y="0"/>
                        <a:pt x="25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19599" y="2204966"/>
                  <a:ext cx="70676" cy="33477"/>
                </a:xfrm>
                <a:custGeom>
                  <a:avLst/>
                  <a:gdLst/>
                  <a:ahLst/>
                  <a:cxnLst/>
                  <a:rect l="l" t="t" r="r" b="b"/>
                  <a:pathLst>
                    <a:path w="4026" h="1907" extrusionOk="0">
                      <a:moveTo>
                        <a:pt x="3351" y="1"/>
                      </a:moveTo>
                      <a:cubicBezTo>
                        <a:pt x="3274" y="1"/>
                        <a:pt x="3196" y="16"/>
                        <a:pt x="3120" y="49"/>
                      </a:cubicBezTo>
                      <a:cubicBezTo>
                        <a:pt x="2299" y="395"/>
                        <a:pt x="1442" y="633"/>
                        <a:pt x="560" y="728"/>
                      </a:cubicBezTo>
                      <a:cubicBezTo>
                        <a:pt x="239" y="776"/>
                        <a:pt x="1" y="1061"/>
                        <a:pt x="49" y="1383"/>
                      </a:cubicBezTo>
                      <a:cubicBezTo>
                        <a:pt x="84" y="1692"/>
                        <a:pt x="334" y="1907"/>
                        <a:pt x="632" y="1907"/>
                      </a:cubicBezTo>
                      <a:lnTo>
                        <a:pt x="703" y="1907"/>
                      </a:lnTo>
                      <a:cubicBezTo>
                        <a:pt x="1692" y="1788"/>
                        <a:pt x="2668" y="1526"/>
                        <a:pt x="3585" y="1133"/>
                      </a:cubicBezTo>
                      <a:cubicBezTo>
                        <a:pt x="3882" y="1002"/>
                        <a:pt x="4025" y="657"/>
                        <a:pt x="3894" y="359"/>
                      </a:cubicBezTo>
                      <a:cubicBezTo>
                        <a:pt x="3796" y="137"/>
                        <a:pt x="3579" y="1"/>
                        <a:pt x="335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490143" y="1877687"/>
                  <a:ext cx="71291" cy="25314"/>
                </a:xfrm>
                <a:custGeom>
                  <a:avLst/>
                  <a:gdLst/>
                  <a:ahLst/>
                  <a:cxnLst/>
                  <a:rect l="l" t="t" r="r" b="b"/>
                  <a:pathLst>
                    <a:path w="4061" h="1442" extrusionOk="0">
                      <a:moveTo>
                        <a:pt x="1179" y="1"/>
                      </a:moveTo>
                      <a:cubicBezTo>
                        <a:pt x="976" y="1"/>
                        <a:pt x="774" y="12"/>
                        <a:pt x="572" y="24"/>
                      </a:cubicBezTo>
                      <a:cubicBezTo>
                        <a:pt x="250" y="48"/>
                        <a:pt x="0" y="322"/>
                        <a:pt x="12" y="643"/>
                      </a:cubicBezTo>
                      <a:cubicBezTo>
                        <a:pt x="35" y="969"/>
                        <a:pt x="297" y="1203"/>
                        <a:pt x="619" y="1203"/>
                      </a:cubicBezTo>
                      <a:cubicBezTo>
                        <a:pt x="627" y="1203"/>
                        <a:pt x="635" y="1203"/>
                        <a:pt x="643" y="1203"/>
                      </a:cubicBezTo>
                      <a:cubicBezTo>
                        <a:pt x="822" y="1191"/>
                        <a:pt x="1000" y="1191"/>
                        <a:pt x="1179" y="1191"/>
                      </a:cubicBezTo>
                      <a:cubicBezTo>
                        <a:pt x="1881" y="1191"/>
                        <a:pt x="2596" y="1275"/>
                        <a:pt x="3274" y="1429"/>
                      </a:cubicBezTo>
                      <a:cubicBezTo>
                        <a:pt x="3322" y="1441"/>
                        <a:pt x="3370" y="1441"/>
                        <a:pt x="3405" y="1441"/>
                      </a:cubicBezTo>
                      <a:cubicBezTo>
                        <a:pt x="3679" y="1441"/>
                        <a:pt x="3917" y="1263"/>
                        <a:pt x="3989" y="989"/>
                      </a:cubicBezTo>
                      <a:cubicBezTo>
                        <a:pt x="4060" y="667"/>
                        <a:pt x="3858" y="358"/>
                        <a:pt x="3548" y="274"/>
                      </a:cubicBezTo>
                      <a:cubicBezTo>
                        <a:pt x="2774" y="96"/>
                        <a:pt x="1977"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2355" name="Google Shape;2355;p42"/>
            <p:cNvSpPr txBox="1"/>
            <p:nvPr/>
          </p:nvSpPr>
          <p:spPr>
            <a:xfrm>
              <a:off x="2566469" y="2179555"/>
              <a:ext cx="145899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Hybrid 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56" name="Google Shape;2356;p42"/>
          <p:cNvGrpSpPr/>
          <p:nvPr/>
        </p:nvGrpSpPr>
        <p:grpSpPr>
          <a:xfrm>
            <a:off x="7789196" y="2317918"/>
            <a:ext cx="3238689" cy="979967"/>
            <a:chOff x="5841897" y="1738438"/>
            <a:chExt cx="2429017" cy="734975"/>
          </a:xfrm>
        </p:grpSpPr>
        <p:grpSp>
          <p:nvGrpSpPr>
            <p:cNvPr id="2357" name="Google Shape;2357;p42"/>
            <p:cNvGrpSpPr/>
            <p:nvPr/>
          </p:nvGrpSpPr>
          <p:grpSpPr>
            <a:xfrm>
              <a:off x="5841897" y="1738438"/>
              <a:ext cx="992630" cy="734975"/>
              <a:chOff x="5862447" y="1396213"/>
              <a:chExt cx="992630" cy="734975"/>
            </a:xfrm>
          </p:grpSpPr>
          <p:sp>
            <p:nvSpPr>
              <p:cNvPr id="2358" name="Google Shape;2358;p42"/>
              <p:cNvSpPr/>
              <p:nvPr/>
            </p:nvSpPr>
            <p:spPr>
              <a:xfrm>
                <a:off x="6199572" y="1449015"/>
                <a:ext cx="582124" cy="616198"/>
              </a:xfrm>
              <a:custGeom>
                <a:avLst/>
                <a:gdLst/>
                <a:ahLst/>
                <a:cxnLst/>
                <a:rect l="l" t="t" r="r" b="b"/>
                <a:pathLst>
                  <a:path w="33160" h="35101" extrusionOk="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6240121" y="1905282"/>
                <a:ext cx="173917" cy="198986"/>
              </a:xfrm>
              <a:custGeom>
                <a:avLst/>
                <a:gdLst/>
                <a:ahLst/>
                <a:cxnLst/>
                <a:rect l="l" t="t" r="r" b="b"/>
                <a:pathLst>
                  <a:path w="9907" h="11335" extrusionOk="0">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5862447" y="1396213"/>
                <a:ext cx="992630" cy="734975"/>
              </a:xfrm>
              <a:custGeom>
                <a:avLst/>
                <a:gdLst/>
                <a:ahLst/>
                <a:cxnLst/>
                <a:rect l="l" t="t" r="r" b="b"/>
                <a:pathLst>
                  <a:path w="56544" h="41867" extrusionOk="0">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61" name="Google Shape;2361;p42"/>
            <p:cNvSpPr txBox="1"/>
            <p:nvPr/>
          </p:nvSpPr>
          <p:spPr>
            <a:xfrm>
              <a:off x="6820675" y="1891138"/>
              <a:ext cx="145023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Multi-Cloud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Footer Placeholder 13">
            <a:extLst>
              <a:ext uri="{FF2B5EF4-FFF2-40B4-BE49-F238E27FC236}">
                <a16:creationId xmlns:a16="http://schemas.microsoft.com/office/drawing/2014/main" id="{2CDA759B-C337-7AC3-35E4-EA89F599060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5339D34-7683-48CC-B457-0A6121E6F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A412E3-DBFA-1C4A-1E35-4A3072EBE0CD}"/>
              </a:ext>
            </a:extLst>
          </p:cNvPr>
          <p:cNvSpPr>
            <a:spLocks noGrp="1"/>
          </p:cNvSpPr>
          <p:nvPr>
            <p:ph type="title"/>
          </p:nvPr>
        </p:nvSpPr>
        <p:spPr/>
        <p:txBody>
          <a:bodyPr>
            <a:normAutofit fontScale="90000"/>
          </a:bodyPr>
          <a:lstStyle/>
          <a:p>
            <a:r>
              <a:rPr lang="en-US" dirty="0"/>
              <a:t>How is your cloud journey?</a:t>
            </a:r>
            <a:br>
              <a:rPr lang="en-US" dirty="0"/>
            </a:br>
            <a:endParaRPr lang="en-US" dirty="0"/>
          </a:p>
        </p:txBody>
      </p:sp>
      <p:pic>
        <p:nvPicPr>
          <p:cNvPr id="11" name="Picture 10" descr="A gold coin with arms and legs and a cigarette in its mouth&#10;&#10;Description automatically generated">
            <a:extLst>
              <a:ext uri="{FF2B5EF4-FFF2-40B4-BE49-F238E27FC236}">
                <a16:creationId xmlns:a16="http://schemas.microsoft.com/office/drawing/2014/main" id="{3817D3CA-19B3-5914-3CB0-685D81A71378}"/>
              </a:ext>
            </a:extLst>
          </p:cNvPr>
          <p:cNvPicPr>
            <a:picLocks noChangeAspect="1"/>
          </p:cNvPicPr>
          <p:nvPr/>
        </p:nvPicPr>
        <p:blipFill rotWithShape="1">
          <a:blip r:embed="rId3">
            <a:extLst>
              <a:ext uri="{28A0092B-C50C-407E-A947-70E740481C1C}">
                <a14:useLocalDpi xmlns:a14="http://schemas.microsoft.com/office/drawing/2010/main" val="0"/>
              </a:ext>
            </a:extLst>
          </a:blip>
          <a:srcRect l="37855" t="40155" r="29897" b="18760"/>
          <a:stretch/>
        </p:blipFill>
        <p:spPr>
          <a:xfrm>
            <a:off x="6485860" y="1754371"/>
            <a:ext cx="3147237" cy="4009700"/>
          </a:xfrm>
          <a:prstGeom prst="rect">
            <a:avLst/>
          </a:prstGeom>
        </p:spPr>
      </p:pic>
      <p:sp>
        <p:nvSpPr>
          <p:cNvPr id="14" name="Footer Placeholder 13">
            <a:extLst>
              <a:ext uri="{FF2B5EF4-FFF2-40B4-BE49-F238E27FC236}">
                <a16:creationId xmlns:a16="http://schemas.microsoft.com/office/drawing/2014/main" id="{C4862F83-B819-7E44-DCB7-0E23AD39639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B7F101DF-FE63-16A7-F8BF-548BB2CAE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0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22E2E2-A0DC-F739-91D8-6B36E78D9FEC}"/>
              </a:ext>
            </a:extLst>
          </p:cNvPr>
          <p:cNvSpPr>
            <a:spLocks noGrp="1"/>
          </p:cNvSpPr>
          <p:nvPr>
            <p:ph type="title"/>
          </p:nvPr>
        </p:nvSpPr>
        <p:spPr/>
        <p:txBody>
          <a:bodyPr/>
          <a:lstStyle/>
          <a:p>
            <a:r>
              <a:rPr lang="en-US" dirty="0"/>
              <a:t>Abstract – 15 mins keynote</a:t>
            </a:r>
          </a:p>
        </p:txBody>
      </p:sp>
      <p:sp>
        <p:nvSpPr>
          <p:cNvPr id="6" name="Content Placeholder 5">
            <a:extLst>
              <a:ext uri="{FF2B5EF4-FFF2-40B4-BE49-F238E27FC236}">
                <a16:creationId xmlns:a16="http://schemas.microsoft.com/office/drawing/2014/main" id="{3ABE3554-BD0E-9F82-C13F-66E9E81A0C37}"/>
              </a:ext>
            </a:extLst>
          </p:cNvPr>
          <p:cNvSpPr>
            <a:spLocks noGrp="1"/>
          </p:cNvSpPr>
          <p:nvPr>
            <p:ph sz="quarter" idx="16"/>
          </p:nvPr>
        </p:nvSpPr>
        <p:spPr>
          <a:xfrm>
            <a:off x="466725" y="966289"/>
            <a:ext cx="10244139" cy="4487863"/>
          </a:xfrm>
        </p:spPr>
        <p:txBody>
          <a:bodyPr/>
          <a:lstStyle/>
          <a:p>
            <a:r>
              <a:rPr lang="en-US" sz="1800" dirty="0">
                <a:effectLst/>
                <a:latin typeface="Aptos" panose="020B0004020202020204" pitchFamily="34" charset="0"/>
                <a:ea typeface="Aptos" panose="020B0004020202020204" pitchFamily="34" charset="0"/>
                <a:cs typeface="Aptos" panose="020B0004020202020204" pitchFamily="34" charset="0"/>
              </a:rPr>
              <a:t>In the rapidly evolving world of financial technology, Saxo Bank has been at the forefront of innovation by embracing a "Cloud First" strategy. This journey began with a commitment to leverage the scalability and flexibility of cloud computing, allowing us to meet the dynamic needs of our clients. As we progressed, our strategy naturally evolved into a "Cloud Native First" approach, integrating the principles of cloud-native architecture to further enhance our operational efficiency and agility.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Throughout this transformation, we have placed a strong emphasis on adopting open-source software while maintaining strict security and compliance governance. This has enabled us to shift towards a modular software architecture, moving away from monolithic and tightly coupled systems. By learning from our experiences, we have developed workload modules that are not only more flexible but also more resilient.</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Our journey has taught us invaluable lessons about the importance of a resilient infrastructure. We believe that building and running the bank of tomorrow requires a platform that prioritizes security, compliance, and cost-effectiveness to ensure sustainable business growth. Join us as we delve into the key insights and strategies that have shaped our path forward and explore how composability and cloud-native principles are driving the future of banking.</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r>
              <a:rPr lang="en-US" sz="1800" dirty="0">
                <a:effectLst/>
                <a:highlight>
                  <a:srgbClr val="FFFF00"/>
                </a:highlight>
                <a:latin typeface="Aptos" panose="020B0004020202020204" pitchFamily="34" charset="0"/>
                <a:ea typeface="Aptos" panose="020B0004020202020204" pitchFamily="34" charset="0"/>
                <a:cs typeface="Aptos" panose="020B0004020202020204" pitchFamily="34" charset="0"/>
              </a:rPr>
              <a:t>What’s not included in the abstract is our ongoing work on a platform architecture that will allow us to run on any cloud - both public and private - providing maximum flexibility, resilience, and cost-efficiency.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55945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Us</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DKK 816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764" y="6165491"/>
            <a:ext cx="961583" cy="416187"/>
          </a:xfrm>
          <a:prstGeom prst="rect">
            <a:avLst/>
          </a:prstGeom>
        </p:spPr>
      </p:pic>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alpha val="80000"/>
                  </a:prstClr>
                </a:solidFill>
                <a:effectLst/>
                <a:uLnTx/>
                <a:uFillTx/>
                <a:latin typeface="Aptos" panose="02110004020202020204"/>
                <a:ea typeface="+mn-ea"/>
                <a:cs typeface="+mn-cs"/>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8801-EAC2-F0CC-8785-9B75292177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C18660-AAD4-8693-D8F5-946B82611144}"/>
              </a:ext>
            </a:extLst>
          </p:cNvPr>
          <p:cNvSpPr>
            <a:spLocks noGrp="1"/>
          </p:cNvSpPr>
          <p:nvPr>
            <p:ph type="subTitle" idx="1"/>
          </p:nvPr>
        </p:nvSpPr>
        <p:spPr/>
        <p:txBody>
          <a:bodyPr/>
          <a:lstStyle/>
          <a:p>
            <a:endParaRPr lang="en-US"/>
          </a:p>
        </p:txBody>
      </p:sp>
      <p:pic>
        <p:nvPicPr>
          <p:cNvPr id="5" name="Content Placeholder 4" descr="Heart shape cloud on a blue sky">
            <a:extLst>
              <a:ext uri="{FF2B5EF4-FFF2-40B4-BE49-F238E27FC236}">
                <a16:creationId xmlns:a16="http://schemas.microsoft.com/office/drawing/2014/main" id="{1EB62567-681D-C1EC-54AC-8E8101D2931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t="7820" b="7820"/>
          <a:stretch/>
        </p:blipFill>
        <p:spPr>
          <a:xfrm>
            <a:off x="0" y="1588"/>
            <a:ext cx="12192000" cy="6856412"/>
          </a:xfrm>
          <a:prstGeom prst="rect">
            <a:avLst/>
          </a:prstGeom>
        </p:spPr>
      </p:pic>
      <p:sp>
        <p:nvSpPr>
          <p:cNvPr id="4" name="Footer Placeholder 13">
            <a:extLst>
              <a:ext uri="{FF2B5EF4-FFF2-40B4-BE49-F238E27FC236}">
                <a16:creationId xmlns:a16="http://schemas.microsoft.com/office/drawing/2014/main" id="{FA198923-B79D-3069-9F50-0509878AD8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4A9D3CC-AE49-FDC5-8287-4701BCB6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E0C1B60-FEE3-269B-7CDF-D855301FEB07}"/>
              </a:ext>
            </a:extLst>
          </p:cNvPr>
          <p:cNvGrpSpPr/>
          <p:nvPr/>
        </p:nvGrpSpPr>
        <p:grpSpPr>
          <a:xfrm>
            <a:off x="4620956" y="1780714"/>
            <a:ext cx="4118923" cy="3296572"/>
            <a:chOff x="861647" y="2109779"/>
            <a:chExt cx="4118923" cy="3296572"/>
          </a:xfrm>
        </p:grpSpPr>
        <p:pic>
          <p:nvPicPr>
            <p:cNvPr id="1026" name="Picture 2" descr="Cartoon Rocket Ship Clipart | Free download on ClipArtMag">
              <a:extLst>
                <a:ext uri="{FF2B5EF4-FFF2-40B4-BE49-F238E27FC236}">
                  <a16:creationId xmlns:a16="http://schemas.microsoft.com/office/drawing/2014/main" id="{A80328CF-1A75-E45C-D1AD-C6AA7D54D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47" y="2109779"/>
              <a:ext cx="3443086" cy="3296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ACBCC-B87B-69D3-4B47-A051033B5D24}"/>
                </a:ext>
              </a:extLst>
            </p:cNvPr>
            <p:cNvSpPr txBox="1"/>
            <p:nvPr/>
          </p:nvSpPr>
          <p:spPr>
            <a:xfrm rot="19597463">
              <a:off x="2589063" y="2995895"/>
              <a:ext cx="2391507" cy="382032"/>
            </a:xfrm>
            <a:prstGeom prst="rect">
              <a:avLst/>
            </a:prstGeom>
            <a:noFill/>
          </p:spPr>
          <p:txBody>
            <a:bodyPr wrap="none" lIns="0" tIns="0" rIns="0" bIns="0" rtlCol="0">
              <a:noAutofit/>
            </a:bodyPr>
            <a:lstStyle/>
            <a:p>
              <a:pPr algn="l"/>
              <a:r>
                <a:rPr lang="en-DK" sz="3200" dirty="0">
                  <a:latin typeface="Britannic Bold" panose="020B0903060703020204" pitchFamily="34" charset="77"/>
                </a:rPr>
                <a:t>AWS</a:t>
              </a:r>
            </a:p>
          </p:txBody>
        </p:sp>
      </p:grpSp>
    </p:spTree>
    <p:extLst>
      <p:ext uri="{BB962C8B-B14F-4D97-AF65-F5344CB8AC3E}">
        <p14:creationId xmlns:p14="http://schemas.microsoft.com/office/powerpoint/2010/main" val="8218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p:cNvGrpSpPr/>
          <p:nvPr/>
        </p:nvGrpSpPr>
        <p:grpSpPr>
          <a:xfrm>
            <a:off x="5126800" y="2293086"/>
            <a:ext cx="1974800" cy="2794434"/>
            <a:chOff x="3845100" y="1719813"/>
            <a:chExt cx="1481100" cy="2095825"/>
          </a:xfrm>
        </p:grpSpPr>
        <p:sp>
          <p:nvSpPr>
            <p:cNvPr id="520" name="Google Shape;520;p22"/>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p:cNvGrpSpPr/>
          <p:nvPr/>
        </p:nvGrpSpPr>
        <p:grpSpPr>
          <a:xfrm>
            <a:off x="7009167" y="2293084"/>
            <a:ext cx="1974800" cy="2794433"/>
            <a:chOff x="5256875" y="1719813"/>
            <a:chExt cx="1481100" cy="2095825"/>
          </a:xfrm>
        </p:grpSpPr>
        <p:sp>
          <p:nvSpPr>
            <p:cNvPr id="533" name="Google Shape;533;p22"/>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p:cNvGrpSpPr/>
          <p:nvPr/>
        </p:nvGrpSpPr>
        <p:grpSpPr>
          <a:xfrm>
            <a:off x="8902051" y="2293084"/>
            <a:ext cx="1974800" cy="2794433"/>
            <a:chOff x="6676538" y="1719813"/>
            <a:chExt cx="1481100" cy="2095825"/>
          </a:xfrm>
        </p:grpSpPr>
        <p:sp>
          <p:nvSpPr>
            <p:cNvPr id="546" name="Google Shape;546;p22"/>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p:cNvGrpSpPr/>
          <p:nvPr/>
        </p:nvGrpSpPr>
        <p:grpSpPr>
          <a:xfrm>
            <a:off x="3248585" y="2293086"/>
            <a:ext cx="1974800" cy="2794434"/>
            <a:chOff x="2436438" y="1719813"/>
            <a:chExt cx="1481100" cy="2095825"/>
          </a:xfrm>
        </p:grpSpPr>
        <p:sp>
          <p:nvSpPr>
            <p:cNvPr id="559" name="Google Shape;559;p22"/>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p:cNvGrpSpPr/>
          <p:nvPr/>
        </p:nvGrpSpPr>
        <p:grpSpPr>
          <a:xfrm>
            <a:off x="1315200" y="2293084"/>
            <a:ext cx="1974800" cy="2794433"/>
            <a:chOff x="986400" y="1719813"/>
            <a:chExt cx="1481100" cy="2095825"/>
          </a:xfrm>
        </p:grpSpPr>
        <p:sp>
          <p:nvSpPr>
            <p:cNvPr id="580" name="Google Shape;580;p22"/>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CDCCE3FA-7166-F5AD-B9B0-5BA45726AC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6ACCD5D2-1002-E966-E961-5C17838ACA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7A6D85C9-8C7D-7ABA-616E-8C35B43D3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AB8AFAE9-E4C5-C974-7AB8-5DCC799748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5346FCD9-40C2-2165-EF90-70F8008D25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BFEBB740-98B9-6D84-F63F-FC893018FF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CB2900-C89F-8C36-D849-9D483600AB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ild wearing jetpack running in field">
            <a:extLst>
              <a:ext uri="{FF2B5EF4-FFF2-40B4-BE49-F238E27FC236}">
                <a16:creationId xmlns:a16="http://schemas.microsoft.com/office/drawing/2014/main" id="{4B105F7E-029F-8AF5-74DC-191D1EE50509}"/>
              </a:ext>
            </a:extLst>
          </p:cNvPr>
          <p:cNvPicPr>
            <a:picLocks noChangeAspect="1"/>
          </p:cNvPicPr>
          <p:nvPr/>
        </p:nvPicPr>
        <p:blipFill>
          <a:blip r:embed="rId3">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Footer Placeholder 13">
            <a:extLst>
              <a:ext uri="{FF2B5EF4-FFF2-40B4-BE49-F238E27FC236}">
                <a16:creationId xmlns:a16="http://schemas.microsoft.com/office/drawing/2014/main" id="{EFB29B3D-8660-9DE4-6D86-8B3709A8628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0F77DFDC-E5EA-C0D7-6333-6900AAF2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Cloud with solid fill">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58562" y="3890115"/>
            <a:ext cx="396175" cy="396175"/>
          </a:xfrm>
          <a:prstGeom prst="rect">
            <a:avLst/>
          </a:prstGeom>
          <a:noFill/>
        </p:spPr>
      </p:pic>
      <p:pic>
        <p:nvPicPr>
          <p:cNvPr id="2058" name="Picture 10" descr="Cloud With Lightning And Rain with solid fill">
            <a:extLst>
              <a:ext uri="{FF2B5EF4-FFF2-40B4-BE49-F238E27FC236}">
                <a16:creationId xmlns:a16="http://schemas.microsoft.com/office/drawing/2014/main" id="{66253577-0D7B-02AA-FDB2-B7B3433919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05252" y="3014885"/>
            <a:ext cx="410533" cy="410533"/>
          </a:xfrm>
          <a:prstGeom prst="rect">
            <a:avLst/>
          </a:prstGeom>
          <a:noFill/>
        </p:spPr>
      </p:pic>
      <p:pic>
        <p:nvPicPr>
          <p:cNvPr id="2060" name="Picture 12" descr="Server with solid fill">
            <a:extLst>
              <a:ext uri="{FF2B5EF4-FFF2-40B4-BE49-F238E27FC236}">
                <a16:creationId xmlns:a16="http://schemas.microsoft.com/office/drawing/2014/main" id="{2DA6569D-6B23-E0F8-9A40-FD87BA882D7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6189" y="3953150"/>
            <a:ext cx="294259" cy="294259"/>
          </a:xfrm>
          <a:prstGeom prst="rect">
            <a:avLst/>
          </a:prstGeom>
          <a:noFill/>
        </p:spPr>
      </p:pic>
      <p:sp>
        <p:nvSpPr>
          <p:cNvPr id="3" name="Footer Placeholder 13">
            <a:extLst>
              <a:ext uri="{FF2B5EF4-FFF2-40B4-BE49-F238E27FC236}">
                <a16:creationId xmlns:a16="http://schemas.microsoft.com/office/drawing/2014/main" id="{B8F154E1-2DF1-1D95-BB2C-9FED575881B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85294494-9A8A-8A05-ADD7-D69712062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36"/>
                                        </p:tgtEl>
                                        <p:attrNameLst>
                                          <p:attrName>style.visibility</p:attrName>
                                        </p:attrNameLst>
                                      </p:cBhvr>
                                      <p:to>
                                        <p:strVal val="visible"/>
                                      </p:to>
                                    </p:set>
                                    <p:animEffect transition="in" filter="fade">
                                      <p:cBhvr>
                                        <p:cTn id="9" dur="500"/>
                                        <p:tgtEl>
                                          <p:spTgt spid="223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4"/>
                                        </p:tgtEl>
                                        <p:attrNameLst>
                                          <p:attrName>style.visibility</p:attrName>
                                        </p:attrNameLst>
                                      </p:cBhvr>
                                      <p:to>
                                        <p:strVal val="visible"/>
                                      </p:to>
                                    </p:set>
                                    <p:animEffect transition="in" filter="wipe(down)">
                                      <p:cBhvr>
                                        <p:cTn id="14" dur="500"/>
                                        <p:tgtEl>
                                          <p:spTgt spid="2214"/>
                                        </p:tgtEl>
                                      </p:cBhvr>
                                    </p:animEffect>
                                  </p:childTnLst>
                                </p:cTn>
                              </p:par>
                              <p:par>
                                <p:cTn id="15" presetID="22" presetClass="entr" presetSubtype="4"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wipe(down)">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wipe(down)">
                                      <p:cBhvr>
                                        <p:cTn id="22" dur="500"/>
                                        <p:tgtEl>
                                          <p:spTgt spid="2058"/>
                                        </p:tgtEl>
                                      </p:cBhvr>
                                    </p:animEffect>
                                  </p:childTnLst>
                                </p:cTn>
                              </p:par>
                              <p:par>
                                <p:cTn id="23" presetID="22" presetClass="entr" presetSubtype="4" fill="hold" nodeType="withEffect">
                                  <p:stCondLst>
                                    <p:cond delay="0"/>
                                  </p:stCondLst>
                                  <p:childTnLst>
                                    <p:set>
                                      <p:cBhvr>
                                        <p:cTn id="24" dur="1" fill="hold">
                                          <p:stCondLst>
                                            <p:cond delay="0"/>
                                          </p:stCondLst>
                                        </p:cTn>
                                        <p:tgtEl>
                                          <p:spTgt spid="2188"/>
                                        </p:tgtEl>
                                        <p:attrNameLst>
                                          <p:attrName>style.visibility</p:attrName>
                                        </p:attrNameLst>
                                      </p:cBhvr>
                                      <p:to>
                                        <p:strVal val="visible"/>
                                      </p:to>
                                    </p:set>
                                    <p:animEffect transition="in" filter="wipe(down)">
                                      <p:cBhvr>
                                        <p:cTn id="25" dur="500"/>
                                        <p:tgtEl>
                                          <p:spTgt spid="21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7"/>
                                        </p:tgtEl>
                                        <p:attrNameLst>
                                          <p:attrName>style.visibility</p:attrName>
                                        </p:attrNameLst>
                                      </p:cBhvr>
                                      <p:to>
                                        <p:strVal val="visible"/>
                                      </p:to>
                                    </p:set>
                                    <p:animEffect transition="in" filter="wipe(down)">
                                      <p:cBhvr>
                                        <p:cTn id="30" dur="500"/>
                                        <p:tgtEl>
                                          <p:spTgt spid="2167"/>
                                        </p:tgtEl>
                                      </p:cBhvr>
                                    </p:animEffect>
                                  </p:childTnLst>
                                </p:cTn>
                              </p:par>
                              <p:par>
                                <p:cTn id="31" presetID="22" presetClass="entr" presetSubtype="4" fill="hold" nodeType="with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down)">
                                      <p:cBhvr>
                                        <p:cTn id="3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263C89B9-54C7-D360-9BCC-D5C82DF40C39}"/>
              </a:ext>
            </a:extLst>
          </p:cNvPr>
          <p:cNvPicPr>
            <a:picLocks noChangeAspect="1"/>
          </p:cNvPicPr>
          <p:nvPr/>
        </p:nvPicPr>
        <p:blipFill>
          <a:blip r:embed="rId3">
            <a:extLst>
              <a:ext uri="{28A0092B-C50C-407E-A947-70E740481C1C}">
                <a14:useLocalDpi xmlns:a14="http://schemas.microsoft.com/office/drawing/2010/main" val="0"/>
              </a:ext>
            </a:extLst>
          </a:blip>
          <a:srcRect t="19"/>
          <a:stretch/>
        </p:blipFill>
        <p:spPr>
          <a:xfrm>
            <a:off x="224" y="0"/>
            <a:ext cx="12191551" cy="6858000"/>
          </a:xfrm>
          <a:prstGeom prst="rect">
            <a:avLst/>
          </a:prstGeom>
        </p:spPr>
      </p:pic>
      <p:pic>
        <p:nvPicPr>
          <p:cNvPr id="3" name="Picture 2" descr="A coin with a face on it&#10;&#10;Description automatically generated">
            <a:extLst>
              <a:ext uri="{FF2B5EF4-FFF2-40B4-BE49-F238E27FC236}">
                <a16:creationId xmlns:a16="http://schemas.microsoft.com/office/drawing/2014/main" id="{6415C100-6AD7-399A-F2BE-3F57F696B0BB}"/>
              </a:ext>
            </a:extLst>
          </p:cNvPr>
          <p:cNvPicPr>
            <a:picLocks noChangeAspect="1"/>
          </p:cNvPicPr>
          <p:nvPr/>
        </p:nvPicPr>
        <p:blipFill rotWithShape="1">
          <a:blip r:embed="rId4">
            <a:extLst>
              <a:ext uri="{28A0092B-C50C-407E-A947-70E740481C1C}">
                <a14:useLocalDpi xmlns:a14="http://schemas.microsoft.com/office/drawing/2010/main" val="0"/>
              </a:ext>
            </a:extLst>
          </a:blip>
          <a:srcRect l="23592" t="35814" r="35323" b="15503"/>
          <a:stretch/>
        </p:blipFill>
        <p:spPr>
          <a:xfrm>
            <a:off x="-520995" y="2954847"/>
            <a:ext cx="3455582" cy="4094539"/>
          </a:xfrm>
          <a:prstGeom prst="rect">
            <a:avLst/>
          </a:prstGeom>
        </p:spPr>
      </p:pic>
      <p:sp>
        <p:nvSpPr>
          <p:cNvPr id="7" name="Footer Placeholder 13">
            <a:extLst>
              <a:ext uri="{FF2B5EF4-FFF2-40B4-BE49-F238E27FC236}">
                <a16:creationId xmlns:a16="http://schemas.microsoft.com/office/drawing/2014/main" id="{2D3168EA-C812-6CB9-383A-4612D8D433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6A4F352A-B39F-C81A-9574-D71ED7B5D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8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9</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CD7CE6E9-224A-0A9A-216B-F6FE719112C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C7C74E7B-2FFB-E01F-0FC2-1BFBB8002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13210"/>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C60D2C-C327-4F9F-B0A3-BA11601AB44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7f4c92-fbb4-4bfe-81c5-e9bc643110ff"/>
    <ds:schemaRef ds:uri="http://www.w3.org/XML/1998/namespace"/>
  </ds:schemaRefs>
</ds:datastoreItem>
</file>

<file path=customXml/itemProps3.xml><?xml version="1.0" encoding="utf-8"?>
<ds:datastoreItem xmlns:ds="http://schemas.openxmlformats.org/officeDocument/2006/customXml" ds:itemID="{7FB39DF3-DFE4-4A1E-8E02-C223F3404C8A}">
  <ds:schemaRefs>
    <ds:schemaRef ds:uri="http://schemas.microsoft.com/sharepoint/v3/contenttype/forms"/>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13435</TotalTime>
  <Words>1335</Words>
  <Application>Microsoft Macintosh PowerPoint</Application>
  <PresentationFormat>Widescreen</PresentationFormat>
  <Paragraphs>144</Paragraphs>
  <Slides>15</Slides>
  <Notes>12</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Inter</vt:lpstr>
      <vt:lpstr>Aptos</vt:lpstr>
      <vt:lpstr>Aptos Display</vt:lpstr>
      <vt:lpstr>Arial</vt:lpstr>
      <vt:lpstr>Arial</vt:lpstr>
      <vt:lpstr>Britannic Bold</vt:lpstr>
      <vt:lpstr>Calibri</vt:lpstr>
      <vt:lpstr>Fira Sans Extra Condensed Medium</vt:lpstr>
      <vt:lpstr>Roboto</vt:lpstr>
      <vt:lpstr>Office Theme</vt:lpstr>
      <vt:lpstr>1_Office Theme</vt:lpstr>
      <vt:lpstr>Cloud, Composability and Beyond: Building the Bank of Tomorrow</vt:lpstr>
      <vt:lpstr>Abstract – 15 mins keynote</vt:lpstr>
      <vt:lpstr>About Us</vt:lpstr>
      <vt:lpstr>PowerPoint Presentation</vt:lpstr>
      <vt:lpstr>Cloud Computing Benefits</vt:lpstr>
      <vt:lpstr>PowerPoint Presentation</vt:lpstr>
      <vt:lpstr>Journey</vt:lpstr>
      <vt:lpstr>PowerPoint Presentation</vt:lpstr>
      <vt:lpstr>PowerPoint Presentation</vt:lpstr>
      <vt:lpstr>Cloud Native Community</vt:lpstr>
      <vt:lpstr>Journey</vt:lpstr>
      <vt:lpstr>Journey</vt:lpstr>
      <vt:lpstr>PowerPoint Presentation</vt:lpstr>
      <vt:lpstr>Cloud to Cloud Native</vt:lpstr>
      <vt:lpstr>How is your cloud journey?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Jinhong Brejnholt (JINB)</dc:creator>
  <cp:lastModifiedBy>Jinhong Brejnholt</cp:lastModifiedBy>
  <cp:revision>3</cp:revision>
  <dcterms:created xsi:type="dcterms:W3CDTF">2024-09-09T20:14:06Z</dcterms:created>
  <dcterms:modified xsi:type="dcterms:W3CDTF">2024-09-29T18:59:07Z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